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7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4" Type="http://schemas.openxmlformats.org/package/2006/relationships/metadata/core-properties" Target="docProps/core.xml"/><Relationship Id="rId5" Type="http://schemas.openxmlformats.org/officeDocument/2006/relationships/extended-properties" Target="docProps/app.xml"/><Relationship Id="rId1" Type="http://schemas.microsoft.com/office/2011/relationships/webextensiontaskpanes" Target="ppt/webextensions/taskpanes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344" r:id="rId2"/>
    <p:sldId id="361" r:id="rId3"/>
    <p:sldId id="345" r:id="rId4"/>
    <p:sldId id="362" r:id="rId5"/>
    <p:sldId id="363" r:id="rId6"/>
    <p:sldId id="364" r:id="rId7"/>
    <p:sldId id="338" r:id="rId8"/>
    <p:sldId id="387" r:id="rId9"/>
    <p:sldId id="369" r:id="rId10"/>
    <p:sldId id="370" r:id="rId11"/>
    <p:sldId id="372" r:id="rId12"/>
    <p:sldId id="373" r:id="rId13"/>
    <p:sldId id="391" r:id="rId14"/>
    <p:sldId id="374" r:id="rId15"/>
    <p:sldId id="375" r:id="rId16"/>
    <p:sldId id="392" r:id="rId17"/>
    <p:sldId id="389" r:id="rId18"/>
    <p:sldId id="386" r:id="rId19"/>
    <p:sldId id="368" r:id="rId20"/>
    <p:sldId id="365" r:id="rId21"/>
    <p:sldId id="400" r:id="rId22"/>
    <p:sldId id="378" r:id="rId23"/>
    <p:sldId id="382" r:id="rId24"/>
    <p:sldId id="366" r:id="rId25"/>
    <p:sldId id="395" r:id="rId26"/>
    <p:sldId id="393" r:id="rId27"/>
    <p:sldId id="394" r:id="rId28"/>
    <p:sldId id="381" r:id="rId29"/>
    <p:sldId id="396" r:id="rId30"/>
    <p:sldId id="383" r:id="rId31"/>
    <p:sldId id="397" r:id="rId32"/>
    <p:sldId id="360" r:id="rId33"/>
    <p:sldId id="401" r:id="rId34"/>
    <p:sldId id="384" r:id="rId35"/>
    <p:sldId id="385" r:id="rId36"/>
    <p:sldId id="398" r:id="rId37"/>
    <p:sldId id="399" r:id="rId38"/>
    <p:sldId id="339" r:id="rId39"/>
    <p:sldId id="380" r:id="rId40"/>
    <p:sldId id="337" r:id="rId41"/>
    <p:sldId id="359" r:id="rId42"/>
    <p:sldId id="354" r:id="rId43"/>
    <p:sldId id="355" r:id="rId4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5F14"/>
    <a:srgbClr val="EFBD14"/>
    <a:srgbClr val="525068"/>
    <a:srgbClr val="FCFCFC"/>
    <a:srgbClr val="555464"/>
    <a:srgbClr val="4B49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49" autoAdjust="0"/>
    <p:restoredTop sz="91335" autoAdjust="0"/>
  </p:normalViewPr>
  <p:slideViewPr>
    <p:cSldViewPr>
      <p:cViewPr>
        <p:scale>
          <a:sx n="131" d="100"/>
          <a:sy n="131" d="100"/>
        </p:scale>
        <p:origin x="184" y="10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3" d="100"/>
          <a:sy n="73" d="100"/>
        </p:scale>
        <p:origin x="-3440" y="-11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EE7F01-6AD7-4163-AA99-BE85E90C5229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815964-08E1-47C7-A668-375339702699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A63C1F55-0B9A-44F0-B492-3B29C863CA9F}" type="parTrans" cxnId="{5B99D89B-02E3-4403-8B48-C0B15E50BFF3}">
      <dgm:prSet/>
      <dgm:spPr/>
      <dgm:t>
        <a:bodyPr/>
        <a:lstStyle/>
        <a:p>
          <a:endParaRPr lang="en-US"/>
        </a:p>
      </dgm:t>
    </dgm:pt>
    <dgm:pt modelId="{086D6AD8-61C7-46C5-8D39-116943817911}" type="sibTrans" cxnId="{5B99D89B-02E3-4403-8B48-C0B15E50BFF3}">
      <dgm:prSet/>
      <dgm:spPr/>
      <dgm:t>
        <a:bodyPr/>
        <a:lstStyle/>
        <a:p>
          <a:endParaRPr lang="en-US"/>
        </a:p>
      </dgm:t>
    </dgm:pt>
    <dgm:pt modelId="{054C083A-55A6-44D2-8CA2-C3A5E71127AF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0DE7A828-831B-4A55-83E7-3F4F9F25123C}" type="parTrans" cxnId="{30D92C5D-F2D1-490A-86FB-E5DF3C7E20C6}">
      <dgm:prSet/>
      <dgm:spPr/>
      <dgm:t>
        <a:bodyPr/>
        <a:lstStyle/>
        <a:p>
          <a:endParaRPr lang="en-US"/>
        </a:p>
      </dgm:t>
    </dgm:pt>
    <dgm:pt modelId="{65B3644E-9B76-4E0B-857D-5DF532F2EC9F}" type="sibTrans" cxnId="{30D92C5D-F2D1-490A-86FB-E5DF3C7E20C6}">
      <dgm:prSet/>
      <dgm:spPr/>
      <dgm:t>
        <a:bodyPr/>
        <a:lstStyle/>
        <a:p>
          <a:endParaRPr lang="en-US"/>
        </a:p>
      </dgm:t>
    </dgm:pt>
    <dgm:pt modelId="{C182D562-E327-4990-89E2-C2D9E5FBCABE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6BC2EB2B-9F63-413F-8633-FA406092B548}" type="parTrans" cxnId="{2376FA89-FF7F-4F26-B012-42EBEDD84AC3}">
      <dgm:prSet/>
      <dgm:spPr/>
      <dgm:t>
        <a:bodyPr/>
        <a:lstStyle/>
        <a:p>
          <a:endParaRPr lang="en-US"/>
        </a:p>
      </dgm:t>
    </dgm:pt>
    <dgm:pt modelId="{8D4FCFB5-2838-4B45-87E2-86A9F2378A54}" type="sibTrans" cxnId="{2376FA89-FF7F-4F26-B012-42EBEDD84AC3}">
      <dgm:prSet/>
      <dgm:spPr/>
      <dgm:t>
        <a:bodyPr/>
        <a:lstStyle/>
        <a:p>
          <a:endParaRPr lang="en-US"/>
        </a:p>
      </dgm:t>
    </dgm:pt>
    <dgm:pt modelId="{9FB133B0-92EC-4F30-82FC-C622DC6BE4F8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DD64F797-9D7D-480D-ACA0-85F137D1F5EC}" type="parTrans" cxnId="{4BF41754-4BCB-4DF1-B117-CD97B6126947}">
      <dgm:prSet/>
      <dgm:spPr/>
      <dgm:t>
        <a:bodyPr/>
        <a:lstStyle/>
        <a:p>
          <a:endParaRPr lang="en-US"/>
        </a:p>
      </dgm:t>
    </dgm:pt>
    <dgm:pt modelId="{2682C675-CB9E-4D98-AA27-5BC170AA401D}" type="sibTrans" cxnId="{4BF41754-4BCB-4DF1-B117-CD97B6126947}">
      <dgm:prSet/>
      <dgm:spPr/>
      <dgm:t>
        <a:bodyPr/>
        <a:lstStyle/>
        <a:p>
          <a:endParaRPr lang="en-US"/>
        </a:p>
      </dgm:t>
    </dgm:pt>
    <dgm:pt modelId="{7EE04898-A075-4210-8DC2-BF8C797C7530}">
      <dgm:prSet phldrT="[Text]"/>
      <dgm:spPr>
        <a:noFill/>
        <a:ln>
          <a:noFill/>
        </a:ln>
      </dgm:spPr>
      <dgm:t>
        <a:bodyPr/>
        <a:lstStyle/>
        <a:p>
          <a:r>
            <a:rPr lang="en-US" dirty="0" smtClean="0"/>
            <a:t>DC1</a:t>
          </a:r>
          <a:endParaRPr lang="en-US" dirty="0"/>
        </a:p>
      </dgm:t>
    </dgm:pt>
    <dgm:pt modelId="{2AFF0FDC-B8CD-468E-BBD3-881758F881FB}" type="sibTrans" cxnId="{5981383B-25FA-4F3E-AE34-E36A4A4EEA5F}">
      <dgm:prSet/>
      <dgm:spPr/>
      <dgm:t>
        <a:bodyPr/>
        <a:lstStyle/>
        <a:p>
          <a:endParaRPr lang="en-US"/>
        </a:p>
      </dgm:t>
    </dgm:pt>
    <dgm:pt modelId="{E975AA6C-AD16-4E53-9DF5-12FB1187E2D2}" type="parTrans" cxnId="{5981383B-25FA-4F3E-AE34-E36A4A4EEA5F}">
      <dgm:prSet/>
      <dgm:spPr/>
      <dgm:t>
        <a:bodyPr/>
        <a:lstStyle/>
        <a:p>
          <a:endParaRPr lang="en-US"/>
        </a:p>
      </dgm:t>
    </dgm:pt>
    <dgm:pt modelId="{AF993555-28FD-4A39-86CF-A240F70CC0C1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E81A6BC6-328E-413D-8EF1-94AB435FBFF8}" type="sibTrans" cxnId="{353BF498-BD70-4369-9C3E-1FAAF9C96B7F}">
      <dgm:prSet/>
      <dgm:spPr/>
      <dgm:t>
        <a:bodyPr/>
        <a:lstStyle/>
        <a:p>
          <a:endParaRPr lang="en-US"/>
        </a:p>
      </dgm:t>
    </dgm:pt>
    <dgm:pt modelId="{CF638323-9CB5-4952-A07F-283D92405AE0}" type="parTrans" cxnId="{353BF498-BD70-4369-9C3E-1FAAF9C96B7F}">
      <dgm:prSet/>
      <dgm:spPr/>
      <dgm:t>
        <a:bodyPr/>
        <a:lstStyle/>
        <a:p>
          <a:endParaRPr lang="en-US"/>
        </a:p>
      </dgm:t>
    </dgm:pt>
    <dgm:pt modelId="{A47C17EB-F691-431D-96B9-7CC78B9E7959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CC4FE92F-8CF3-4FB3-8A88-3F3B8B50891C}" type="sibTrans" cxnId="{53644B77-DE5C-4DB1-948F-C177AFC570CD}">
      <dgm:prSet/>
      <dgm:spPr/>
      <dgm:t>
        <a:bodyPr/>
        <a:lstStyle/>
        <a:p>
          <a:endParaRPr lang="en-US"/>
        </a:p>
      </dgm:t>
    </dgm:pt>
    <dgm:pt modelId="{E6A5300E-9277-4082-A809-AF96D005F87F}" type="parTrans" cxnId="{53644B77-DE5C-4DB1-948F-C177AFC570CD}">
      <dgm:prSet/>
      <dgm:spPr/>
      <dgm:t>
        <a:bodyPr/>
        <a:lstStyle/>
        <a:p>
          <a:endParaRPr lang="en-US"/>
        </a:p>
      </dgm:t>
    </dgm:pt>
    <dgm:pt modelId="{657EE90B-9AE4-4B2B-B422-D617200FF805}" type="pres">
      <dgm:prSet presAssocID="{A0EE7F01-6AD7-4163-AA99-BE85E90C52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44112B-60B3-4F17-BEEB-67E65A250EEA}" type="pres">
      <dgm:prSet presAssocID="{7EE04898-A075-4210-8DC2-BF8C797C7530}" presName="centerShape" presStyleLbl="node0" presStyleIdx="0" presStyleCnt="1"/>
      <dgm:spPr/>
      <dgm:t>
        <a:bodyPr/>
        <a:lstStyle/>
        <a:p>
          <a:endParaRPr lang="en-US"/>
        </a:p>
      </dgm:t>
    </dgm:pt>
    <dgm:pt modelId="{7BD7A9E0-BE8A-4FFA-AA37-6D7E4E6570E5}" type="pres">
      <dgm:prSet presAssocID="{B5815964-08E1-47C7-A668-37533970269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53D7AF-B43D-4C11-B92E-38A0B22BE267}" type="pres">
      <dgm:prSet presAssocID="{B5815964-08E1-47C7-A668-375339702699}" presName="dummy" presStyleCnt="0"/>
      <dgm:spPr/>
    </dgm:pt>
    <dgm:pt modelId="{A50CC0BA-5AB9-433F-9B35-9FE65C53C878}" type="pres">
      <dgm:prSet presAssocID="{086D6AD8-61C7-46C5-8D39-116943817911}" presName="sibTrans" presStyleLbl="sibTrans2D1" presStyleIdx="0" presStyleCnt="6"/>
      <dgm:spPr/>
      <dgm:t>
        <a:bodyPr/>
        <a:lstStyle/>
        <a:p>
          <a:endParaRPr lang="en-US"/>
        </a:p>
      </dgm:t>
    </dgm:pt>
    <dgm:pt modelId="{EBFF893C-97A0-481F-B124-F41B1F7A9747}" type="pres">
      <dgm:prSet presAssocID="{A47C17EB-F691-431D-96B9-7CC78B9E795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A09EB4-27C4-4062-9882-8AA9DC27F0C5}" type="pres">
      <dgm:prSet presAssocID="{A47C17EB-F691-431D-96B9-7CC78B9E7959}" presName="dummy" presStyleCnt="0"/>
      <dgm:spPr/>
    </dgm:pt>
    <dgm:pt modelId="{34DA130D-3658-456E-9A35-8DF3FD0287F1}" type="pres">
      <dgm:prSet presAssocID="{CC4FE92F-8CF3-4FB3-8A88-3F3B8B50891C}" presName="sibTrans" presStyleLbl="sibTrans2D1" presStyleIdx="1" presStyleCnt="6"/>
      <dgm:spPr/>
      <dgm:t>
        <a:bodyPr/>
        <a:lstStyle/>
        <a:p>
          <a:endParaRPr lang="en-US"/>
        </a:p>
      </dgm:t>
    </dgm:pt>
    <dgm:pt modelId="{B7D685CB-FF4C-46B7-B497-0513DE819DBF}" type="pres">
      <dgm:prSet presAssocID="{054C083A-55A6-44D2-8CA2-C3A5E71127A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5B96ED-DC17-4B20-A72C-BD8CD712E95D}" type="pres">
      <dgm:prSet presAssocID="{054C083A-55A6-44D2-8CA2-C3A5E71127AF}" presName="dummy" presStyleCnt="0"/>
      <dgm:spPr/>
    </dgm:pt>
    <dgm:pt modelId="{6A576829-5F06-406E-A5C2-7620DBD8C606}" type="pres">
      <dgm:prSet presAssocID="{65B3644E-9B76-4E0B-857D-5DF532F2EC9F}" presName="sibTrans" presStyleLbl="sibTrans2D1" presStyleIdx="2" presStyleCnt="6"/>
      <dgm:spPr/>
      <dgm:t>
        <a:bodyPr/>
        <a:lstStyle/>
        <a:p>
          <a:endParaRPr lang="en-US"/>
        </a:p>
      </dgm:t>
    </dgm:pt>
    <dgm:pt modelId="{9D5F23EE-B25F-4088-BB4B-69E8A58E958B}" type="pres">
      <dgm:prSet presAssocID="{C182D562-E327-4990-89E2-C2D9E5FBCAB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12E85-20FD-4844-91B8-A794A000BC1E}" type="pres">
      <dgm:prSet presAssocID="{C182D562-E327-4990-89E2-C2D9E5FBCABE}" presName="dummy" presStyleCnt="0"/>
      <dgm:spPr/>
    </dgm:pt>
    <dgm:pt modelId="{3DA55B87-F4E4-4B19-988B-7CB4435C4BAB}" type="pres">
      <dgm:prSet presAssocID="{8D4FCFB5-2838-4B45-87E2-86A9F2378A54}" presName="sibTrans" presStyleLbl="sibTrans2D1" presStyleIdx="3" presStyleCnt="6"/>
      <dgm:spPr/>
      <dgm:t>
        <a:bodyPr/>
        <a:lstStyle/>
        <a:p>
          <a:endParaRPr lang="en-US"/>
        </a:p>
      </dgm:t>
    </dgm:pt>
    <dgm:pt modelId="{157B90C2-B963-4190-8306-7A6F5AEC0E66}" type="pres">
      <dgm:prSet presAssocID="{9FB133B0-92EC-4F30-82FC-C622DC6BE4F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73F9CD-5C31-4169-8C15-D9293F975985}" type="pres">
      <dgm:prSet presAssocID="{9FB133B0-92EC-4F30-82FC-C622DC6BE4F8}" presName="dummy" presStyleCnt="0"/>
      <dgm:spPr/>
    </dgm:pt>
    <dgm:pt modelId="{40BD7677-825F-4080-92E9-7BD05594CA7C}" type="pres">
      <dgm:prSet presAssocID="{2682C675-CB9E-4D98-AA27-5BC170AA401D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ED6F154-4B87-4CC6-B01E-0088FDABCE1A}" type="pres">
      <dgm:prSet presAssocID="{AF993555-28FD-4A39-86CF-A240F70CC0C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25873-5A6B-4E40-9FB1-DAF1B13CFD4C}" type="pres">
      <dgm:prSet presAssocID="{AF993555-28FD-4A39-86CF-A240F70CC0C1}" presName="dummy" presStyleCnt="0"/>
      <dgm:spPr/>
    </dgm:pt>
    <dgm:pt modelId="{75C52283-4F5D-4946-88C9-66E5C9B49676}" type="pres">
      <dgm:prSet presAssocID="{E81A6BC6-328E-413D-8EF1-94AB435FBFF8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2376FA89-FF7F-4F26-B012-42EBEDD84AC3}" srcId="{7EE04898-A075-4210-8DC2-BF8C797C7530}" destId="{C182D562-E327-4990-89E2-C2D9E5FBCABE}" srcOrd="3" destOrd="0" parTransId="{6BC2EB2B-9F63-413F-8633-FA406092B548}" sibTransId="{8D4FCFB5-2838-4B45-87E2-86A9F2378A54}"/>
    <dgm:cxn modelId="{37FE3ABC-346B-D344-96C0-E775E32B5298}" type="presOf" srcId="{A0EE7F01-6AD7-4163-AA99-BE85E90C5229}" destId="{657EE90B-9AE4-4B2B-B422-D617200FF805}" srcOrd="0" destOrd="0" presId="urn:microsoft.com/office/officeart/2005/8/layout/radial6"/>
    <dgm:cxn modelId="{53644B77-DE5C-4DB1-948F-C177AFC570CD}" srcId="{7EE04898-A075-4210-8DC2-BF8C797C7530}" destId="{A47C17EB-F691-431D-96B9-7CC78B9E7959}" srcOrd="1" destOrd="0" parTransId="{E6A5300E-9277-4082-A809-AF96D005F87F}" sibTransId="{CC4FE92F-8CF3-4FB3-8A88-3F3B8B50891C}"/>
    <dgm:cxn modelId="{D74D5F13-CC23-CE4C-8802-9409880759D7}" type="presOf" srcId="{086D6AD8-61C7-46C5-8D39-116943817911}" destId="{A50CC0BA-5AB9-433F-9B35-9FE65C53C878}" srcOrd="0" destOrd="0" presId="urn:microsoft.com/office/officeart/2005/8/layout/radial6"/>
    <dgm:cxn modelId="{5981383B-25FA-4F3E-AE34-E36A4A4EEA5F}" srcId="{A0EE7F01-6AD7-4163-AA99-BE85E90C5229}" destId="{7EE04898-A075-4210-8DC2-BF8C797C7530}" srcOrd="0" destOrd="0" parTransId="{E975AA6C-AD16-4E53-9DF5-12FB1187E2D2}" sibTransId="{2AFF0FDC-B8CD-468E-BBD3-881758F881FB}"/>
    <dgm:cxn modelId="{EEF8C299-DE4A-304D-BB3C-B41280A2F48D}" type="presOf" srcId="{8D4FCFB5-2838-4B45-87E2-86A9F2378A54}" destId="{3DA55B87-F4E4-4B19-988B-7CB4435C4BAB}" srcOrd="0" destOrd="0" presId="urn:microsoft.com/office/officeart/2005/8/layout/radial6"/>
    <dgm:cxn modelId="{30D92C5D-F2D1-490A-86FB-E5DF3C7E20C6}" srcId="{7EE04898-A075-4210-8DC2-BF8C797C7530}" destId="{054C083A-55A6-44D2-8CA2-C3A5E71127AF}" srcOrd="2" destOrd="0" parTransId="{0DE7A828-831B-4A55-83E7-3F4F9F25123C}" sibTransId="{65B3644E-9B76-4E0B-857D-5DF532F2EC9F}"/>
    <dgm:cxn modelId="{5EFF9D95-E78B-4240-A68D-582DFD51BA10}" type="presOf" srcId="{054C083A-55A6-44D2-8CA2-C3A5E71127AF}" destId="{B7D685CB-FF4C-46B7-B497-0513DE819DBF}" srcOrd="0" destOrd="0" presId="urn:microsoft.com/office/officeart/2005/8/layout/radial6"/>
    <dgm:cxn modelId="{F917991F-30D3-5D4A-93EA-F859A4BF2463}" type="presOf" srcId="{E81A6BC6-328E-413D-8EF1-94AB435FBFF8}" destId="{75C52283-4F5D-4946-88C9-66E5C9B49676}" srcOrd="0" destOrd="0" presId="urn:microsoft.com/office/officeart/2005/8/layout/radial6"/>
    <dgm:cxn modelId="{F69F176A-F97D-F243-A5FA-99D4E1E6C229}" type="presOf" srcId="{AF993555-28FD-4A39-86CF-A240F70CC0C1}" destId="{4ED6F154-4B87-4CC6-B01E-0088FDABCE1A}" srcOrd="0" destOrd="0" presId="urn:microsoft.com/office/officeart/2005/8/layout/radial6"/>
    <dgm:cxn modelId="{1241BD18-4E79-5343-AC42-99BCF07D2850}" type="presOf" srcId="{9FB133B0-92EC-4F30-82FC-C622DC6BE4F8}" destId="{157B90C2-B963-4190-8306-7A6F5AEC0E66}" srcOrd="0" destOrd="0" presId="urn:microsoft.com/office/officeart/2005/8/layout/radial6"/>
    <dgm:cxn modelId="{219B4597-7DD0-E04B-99DF-B3FB01FBDB16}" type="presOf" srcId="{C182D562-E327-4990-89E2-C2D9E5FBCABE}" destId="{9D5F23EE-B25F-4088-BB4B-69E8A58E958B}" srcOrd="0" destOrd="0" presId="urn:microsoft.com/office/officeart/2005/8/layout/radial6"/>
    <dgm:cxn modelId="{4BF41754-4BCB-4DF1-B117-CD97B6126947}" srcId="{7EE04898-A075-4210-8DC2-BF8C797C7530}" destId="{9FB133B0-92EC-4F30-82FC-C622DC6BE4F8}" srcOrd="4" destOrd="0" parTransId="{DD64F797-9D7D-480D-ACA0-85F137D1F5EC}" sibTransId="{2682C675-CB9E-4D98-AA27-5BC170AA401D}"/>
    <dgm:cxn modelId="{044088A5-C633-C742-8A10-BE1538BFD95A}" type="presOf" srcId="{B5815964-08E1-47C7-A668-375339702699}" destId="{7BD7A9E0-BE8A-4FFA-AA37-6D7E4E6570E5}" srcOrd="0" destOrd="0" presId="urn:microsoft.com/office/officeart/2005/8/layout/radial6"/>
    <dgm:cxn modelId="{D6125857-BA5F-BB4D-BAD4-B7007C43F426}" type="presOf" srcId="{7EE04898-A075-4210-8DC2-BF8C797C7530}" destId="{9E44112B-60B3-4F17-BEEB-67E65A250EEA}" srcOrd="0" destOrd="0" presId="urn:microsoft.com/office/officeart/2005/8/layout/radial6"/>
    <dgm:cxn modelId="{353BF498-BD70-4369-9C3E-1FAAF9C96B7F}" srcId="{7EE04898-A075-4210-8DC2-BF8C797C7530}" destId="{AF993555-28FD-4A39-86CF-A240F70CC0C1}" srcOrd="5" destOrd="0" parTransId="{CF638323-9CB5-4952-A07F-283D92405AE0}" sibTransId="{E81A6BC6-328E-413D-8EF1-94AB435FBFF8}"/>
    <dgm:cxn modelId="{E69FB83C-ED25-A740-AC57-7F5E5B8CF64F}" type="presOf" srcId="{65B3644E-9B76-4E0B-857D-5DF532F2EC9F}" destId="{6A576829-5F06-406E-A5C2-7620DBD8C606}" srcOrd="0" destOrd="0" presId="urn:microsoft.com/office/officeart/2005/8/layout/radial6"/>
    <dgm:cxn modelId="{5B99D89B-02E3-4403-8B48-C0B15E50BFF3}" srcId="{7EE04898-A075-4210-8DC2-BF8C797C7530}" destId="{B5815964-08E1-47C7-A668-375339702699}" srcOrd="0" destOrd="0" parTransId="{A63C1F55-0B9A-44F0-B492-3B29C863CA9F}" sibTransId="{086D6AD8-61C7-46C5-8D39-116943817911}"/>
    <dgm:cxn modelId="{4E0B2709-C93D-3C41-9DE2-C601096D107A}" type="presOf" srcId="{A47C17EB-F691-431D-96B9-7CC78B9E7959}" destId="{EBFF893C-97A0-481F-B124-F41B1F7A9747}" srcOrd="0" destOrd="0" presId="urn:microsoft.com/office/officeart/2005/8/layout/radial6"/>
    <dgm:cxn modelId="{8454A7BE-6AF7-E342-921D-FDDB416AA90F}" type="presOf" srcId="{2682C675-CB9E-4D98-AA27-5BC170AA401D}" destId="{40BD7677-825F-4080-92E9-7BD05594CA7C}" srcOrd="0" destOrd="0" presId="urn:microsoft.com/office/officeart/2005/8/layout/radial6"/>
    <dgm:cxn modelId="{136B416D-97FF-DF45-B097-A9B87BB36020}" type="presOf" srcId="{CC4FE92F-8CF3-4FB3-8A88-3F3B8B50891C}" destId="{34DA130D-3658-456E-9A35-8DF3FD0287F1}" srcOrd="0" destOrd="0" presId="urn:microsoft.com/office/officeart/2005/8/layout/radial6"/>
    <dgm:cxn modelId="{C532852E-A7DE-924F-B67B-902BCF39D42D}" type="presParOf" srcId="{657EE90B-9AE4-4B2B-B422-D617200FF805}" destId="{9E44112B-60B3-4F17-BEEB-67E65A250EEA}" srcOrd="0" destOrd="0" presId="urn:microsoft.com/office/officeart/2005/8/layout/radial6"/>
    <dgm:cxn modelId="{779BD18C-A37E-484A-AB63-3F96D718CC94}" type="presParOf" srcId="{657EE90B-9AE4-4B2B-B422-D617200FF805}" destId="{7BD7A9E0-BE8A-4FFA-AA37-6D7E4E6570E5}" srcOrd="1" destOrd="0" presId="urn:microsoft.com/office/officeart/2005/8/layout/radial6"/>
    <dgm:cxn modelId="{83EDB394-0906-0446-BEF1-BD074571A0C1}" type="presParOf" srcId="{657EE90B-9AE4-4B2B-B422-D617200FF805}" destId="{7E53D7AF-B43D-4C11-B92E-38A0B22BE267}" srcOrd="2" destOrd="0" presId="urn:microsoft.com/office/officeart/2005/8/layout/radial6"/>
    <dgm:cxn modelId="{26E7EAF9-1E1F-4545-8BC3-1C0DEAC4CAF9}" type="presParOf" srcId="{657EE90B-9AE4-4B2B-B422-D617200FF805}" destId="{A50CC0BA-5AB9-433F-9B35-9FE65C53C878}" srcOrd="3" destOrd="0" presId="urn:microsoft.com/office/officeart/2005/8/layout/radial6"/>
    <dgm:cxn modelId="{43B2B92B-D5CF-8D45-8C64-8B8B1F9ADE20}" type="presParOf" srcId="{657EE90B-9AE4-4B2B-B422-D617200FF805}" destId="{EBFF893C-97A0-481F-B124-F41B1F7A9747}" srcOrd="4" destOrd="0" presId="urn:microsoft.com/office/officeart/2005/8/layout/radial6"/>
    <dgm:cxn modelId="{509A913E-DAC3-814E-B84D-89A25B0D9D4B}" type="presParOf" srcId="{657EE90B-9AE4-4B2B-B422-D617200FF805}" destId="{ABA09EB4-27C4-4062-9882-8AA9DC27F0C5}" srcOrd="5" destOrd="0" presId="urn:microsoft.com/office/officeart/2005/8/layout/radial6"/>
    <dgm:cxn modelId="{C3A59425-2720-004A-A0A7-19FBDDA1783D}" type="presParOf" srcId="{657EE90B-9AE4-4B2B-B422-D617200FF805}" destId="{34DA130D-3658-456E-9A35-8DF3FD0287F1}" srcOrd="6" destOrd="0" presId="urn:microsoft.com/office/officeart/2005/8/layout/radial6"/>
    <dgm:cxn modelId="{F4493E2B-F586-0F4B-95E6-FB8A78FD4CDC}" type="presParOf" srcId="{657EE90B-9AE4-4B2B-B422-D617200FF805}" destId="{B7D685CB-FF4C-46B7-B497-0513DE819DBF}" srcOrd="7" destOrd="0" presId="urn:microsoft.com/office/officeart/2005/8/layout/radial6"/>
    <dgm:cxn modelId="{D75F2E56-3848-E041-ADEA-E69A16E39FF4}" type="presParOf" srcId="{657EE90B-9AE4-4B2B-B422-D617200FF805}" destId="{A95B96ED-DC17-4B20-A72C-BD8CD712E95D}" srcOrd="8" destOrd="0" presId="urn:microsoft.com/office/officeart/2005/8/layout/radial6"/>
    <dgm:cxn modelId="{9E07A398-5BCF-6B4F-8647-084285770565}" type="presParOf" srcId="{657EE90B-9AE4-4B2B-B422-D617200FF805}" destId="{6A576829-5F06-406E-A5C2-7620DBD8C606}" srcOrd="9" destOrd="0" presId="urn:microsoft.com/office/officeart/2005/8/layout/radial6"/>
    <dgm:cxn modelId="{E197E803-D134-2345-85E0-96504DFBD376}" type="presParOf" srcId="{657EE90B-9AE4-4B2B-B422-D617200FF805}" destId="{9D5F23EE-B25F-4088-BB4B-69E8A58E958B}" srcOrd="10" destOrd="0" presId="urn:microsoft.com/office/officeart/2005/8/layout/radial6"/>
    <dgm:cxn modelId="{B5CD8115-FC8A-C348-B2C2-7422B27798E9}" type="presParOf" srcId="{657EE90B-9AE4-4B2B-B422-D617200FF805}" destId="{9F612E85-20FD-4844-91B8-A794A000BC1E}" srcOrd="11" destOrd="0" presId="urn:microsoft.com/office/officeart/2005/8/layout/radial6"/>
    <dgm:cxn modelId="{9C776D06-40B3-454C-8C2C-616FB714AAF6}" type="presParOf" srcId="{657EE90B-9AE4-4B2B-B422-D617200FF805}" destId="{3DA55B87-F4E4-4B19-988B-7CB4435C4BAB}" srcOrd="12" destOrd="0" presId="urn:microsoft.com/office/officeart/2005/8/layout/radial6"/>
    <dgm:cxn modelId="{7C6A556F-7AD2-364C-9062-DFE067112D7F}" type="presParOf" srcId="{657EE90B-9AE4-4B2B-B422-D617200FF805}" destId="{157B90C2-B963-4190-8306-7A6F5AEC0E66}" srcOrd="13" destOrd="0" presId="urn:microsoft.com/office/officeart/2005/8/layout/radial6"/>
    <dgm:cxn modelId="{7DFF9887-DEF8-8048-992A-650D73378A93}" type="presParOf" srcId="{657EE90B-9AE4-4B2B-B422-D617200FF805}" destId="{C073F9CD-5C31-4169-8C15-D9293F975985}" srcOrd="14" destOrd="0" presId="urn:microsoft.com/office/officeart/2005/8/layout/radial6"/>
    <dgm:cxn modelId="{5893A93B-9E2D-924F-9D29-0FA0ABF54318}" type="presParOf" srcId="{657EE90B-9AE4-4B2B-B422-D617200FF805}" destId="{40BD7677-825F-4080-92E9-7BD05594CA7C}" srcOrd="15" destOrd="0" presId="urn:microsoft.com/office/officeart/2005/8/layout/radial6"/>
    <dgm:cxn modelId="{49D611C8-10C4-7B4F-A00C-2736F3EDF5A2}" type="presParOf" srcId="{657EE90B-9AE4-4B2B-B422-D617200FF805}" destId="{4ED6F154-4B87-4CC6-B01E-0088FDABCE1A}" srcOrd="16" destOrd="0" presId="urn:microsoft.com/office/officeart/2005/8/layout/radial6"/>
    <dgm:cxn modelId="{598CBDFF-9506-1541-9C30-881A52C1B4C6}" type="presParOf" srcId="{657EE90B-9AE4-4B2B-B422-D617200FF805}" destId="{86125873-5A6B-4E40-9FB1-DAF1B13CFD4C}" srcOrd="17" destOrd="0" presId="urn:microsoft.com/office/officeart/2005/8/layout/radial6"/>
    <dgm:cxn modelId="{49740C55-55F1-F346-9547-499D9BAC5EFE}" type="presParOf" srcId="{657EE90B-9AE4-4B2B-B422-D617200FF805}" destId="{75C52283-4F5D-4946-88C9-66E5C9B49676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A0EE7F01-6AD7-4163-AA99-BE85E90C5229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815964-08E1-47C7-A668-375339702699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A63C1F55-0B9A-44F0-B492-3B29C863CA9F}" type="parTrans" cxnId="{5B99D89B-02E3-4403-8B48-C0B15E50BFF3}">
      <dgm:prSet/>
      <dgm:spPr/>
      <dgm:t>
        <a:bodyPr/>
        <a:lstStyle/>
        <a:p>
          <a:endParaRPr lang="en-US"/>
        </a:p>
      </dgm:t>
    </dgm:pt>
    <dgm:pt modelId="{086D6AD8-61C7-46C5-8D39-116943817911}" type="sibTrans" cxnId="{5B99D89B-02E3-4403-8B48-C0B15E50BFF3}">
      <dgm:prSet/>
      <dgm:spPr/>
      <dgm:t>
        <a:bodyPr/>
        <a:lstStyle/>
        <a:p>
          <a:endParaRPr lang="en-US"/>
        </a:p>
      </dgm:t>
    </dgm:pt>
    <dgm:pt modelId="{054C083A-55A6-44D2-8CA2-C3A5E71127AF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0DE7A828-831B-4A55-83E7-3F4F9F25123C}" type="parTrans" cxnId="{30D92C5D-F2D1-490A-86FB-E5DF3C7E20C6}">
      <dgm:prSet/>
      <dgm:spPr/>
      <dgm:t>
        <a:bodyPr/>
        <a:lstStyle/>
        <a:p>
          <a:endParaRPr lang="en-US"/>
        </a:p>
      </dgm:t>
    </dgm:pt>
    <dgm:pt modelId="{65B3644E-9B76-4E0B-857D-5DF532F2EC9F}" type="sibTrans" cxnId="{30D92C5D-F2D1-490A-86FB-E5DF3C7E20C6}">
      <dgm:prSet/>
      <dgm:spPr/>
      <dgm:t>
        <a:bodyPr/>
        <a:lstStyle/>
        <a:p>
          <a:endParaRPr lang="en-US"/>
        </a:p>
      </dgm:t>
    </dgm:pt>
    <dgm:pt modelId="{C182D562-E327-4990-89E2-C2D9E5FBCABE}">
      <dgm:prSet phldrT="[Text]"/>
      <dgm:spPr>
        <a:solidFill>
          <a:schemeClr val="accent3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6BC2EB2B-9F63-413F-8633-FA406092B548}" type="parTrans" cxnId="{2376FA89-FF7F-4F26-B012-42EBEDD84AC3}">
      <dgm:prSet/>
      <dgm:spPr/>
      <dgm:t>
        <a:bodyPr/>
        <a:lstStyle/>
        <a:p>
          <a:endParaRPr lang="en-US"/>
        </a:p>
      </dgm:t>
    </dgm:pt>
    <dgm:pt modelId="{8D4FCFB5-2838-4B45-87E2-86A9F2378A54}" type="sibTrans" cxnId="{2376FA89-FF7F-4F26-B012-42EBEDD84AC3}">
      <dgm:prSet/>
      <dgm:spPr/>
      <dgm:t>
        <a:bodyPr/>
        <a:lstStyle/>
        <a:p>
          <a:endParaRPr lang="en-US"/>
        </a:p>
      </dgm:t>
    </dgm:pt>
    <dgm:pt modelId="{9FB133B0-92EC-4F30-82FC-C622DC6BE4F8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DD64F797-9D7D-480D-ACA0-85F137D1F5EC}" type="parTrans" cxnId="{4BF41754-4BCB-4DF1-B117-CD97B6126947}">
      <dgm:prSet/>
      <dgm:spPr/>
      <dgm:t>
        <a:bodyPr/>
        <a:lstStyle/>
        <a:p>
          <a:endParaRPr lang="en-US"/>
        </a:p>
      </dgm:t>
    </dgm:pt>
    <dgm:pt modelId="{2682C675-CB9E-4D98-AA27-5BC170AA401D}" type="sibTrans" cxnId="{4BF41754-4BCB-4DF1-B117-CD97B6126947}">
      <dgm:prSet/>
      <dgm:spPr/>
      <dgm:t>
        <a:bodyPr/>
        <a:lstStyle/>
        <a:p>
          <a:endParaRPr lang="en-US"/>
        </a:p>
      </dgm:t>
    </dgm:pt>
    <dgm:pt modelId="{7EE04898-A075-4210-8DC2-BF8C797C7530}">
      <dgm:prSet phldrT="[Text]"/>
      <dgm:spPr>
        <a:noFill/>
        <a:ln>
          <a:noFill/>
        </a:ln>
      </dgm:spPr>
      <dgm:t>
        <a:bodyPr/>
        <a:lstStyle/>
        <a:p>
          <a:r>
            <a:rPr lang="en-US" dirty="0" smtClean="0"/>
            <a:t>DC2</a:t>
          </a:r>
          <a:endParaRPr lang="en-US" dirty="0"/>
        </a:p>
      </dgm:t>
    </dgm:pt>
    <dgm:pt modelId="{2AFF0FDC-B8CD-468E-BBD3-881758F881FB}" type="sibTrans" cxnId="{5981383B-25FA-4F3E-AE34-E36A4A4EEA5F}">
      <dgm:prSet/>
      <dgm:spPr/>
      <dgm:t>
        <a:bodyPr/>
        <a:lstStyle/>
        <a:p>
          <a:endParaRPr lang="en-US"/>
        </a:p>
      </dgm:t>
    </dgm:pt>
    <dgm:pt modelId="{E975AA6C-AD16-4E53-9DF5-12FB1187E2D2}" type="parTrans" cxnId="{5981383B-25FA-4F3E-AE34-E36A4A4EEA5F}">
      <dgm:prSet/>
      <dgm:spPr/>
      <dgm:t>
        <a:bodyPr/>
        <a:lstStyle/>
        <a:p>
          <a:endParaRPr lang="en-US"/>
        </a:p>
      </dgm:t>
    </dgm:pt>
    <dgm:pt modelId="{AF993555-28FD-4A39-86CF-A240F70CC0C1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E81A6BC6-328E-413D-8EF1-94AB435FBFF8}" type="sibTrans" cxnId="{353BF498-BD70-4369-9C3E-1FAAF9C96B7F}">
      <dgm:prSet/>
      <dgm:spPr/>
      <dgm:t>
        <a:bodyPr/>
        <a:lstStyle/>
        <a:p>
          <a:endParaRPr lang="en-US"/>
        </a:p>
      </dgm:t>
    </dgm:pt>
    <dgm:pt modelId="{CF638323-9CB5-4952-A07F-283D92405AE0}" type="parTrans" cxnId="{353BF498-BD70-4369-9C3E-1FAAF9C96B7F}">
      <dgm:prSet/>
      <dgm:spPr/>
      <dgm:t>
        <a:bodyPr/>
        <a:lstStyle/>
        <a:p>
          <a:endParaRPr lang="en-US"/>
        </a:p>
      </dgm:t>
    </dgm:pt>
    <dgm:pt modelId="{A47C17EB-F691-431D-96B9-7CC78B9E7959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CC4FE92F-8CF3-4FB3-8A88-3F3B8B50891C}" type="sibTrans" cxnId="{53644B77-DE5C-4DB1-948F-C177AFC570CD}">
      <dgm:prSet/>
      <dgm:spPr/>
      <dgm:t>
        <a:bodyPr/>
        <a:lstStyle/>
        <a:p>
          <a:endParaRPr lang="en-US"/>
        </a:p>
      </dgm:t>
    </dgm:pt>
    <dgm:pt modelId="{E6A5300E-9277-4082-A809-AF96D005F87F}" type="parTrans" cxnId="{53644B77-DE5C-4DB1-948F-C177AFC570CD}">
      <dgm:prSet/>
      <dgm:spPr/>
      <dgm:t>
        <a:bodyPr/>
        <a:lstStyle/>
        <a:p>
          <a:endParaRPr lang="en-US"/>
        </a:p>
      </dgm:t>
    </dgm:pt>
    <dgm:pt modelId="{657EE90B-9AE4-4B2B-B422-D617200FF805}" type="pres">
      <dgm:prSet presAssocID="{A0EE7F01-6AD7-4163-AA99-BE85E90C52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44112B-60B3-4F17-BEEB-67E65A250EEA}" type="pres">
      <dgm:prSet presAssocID="{7EE04898-A075-4210-8DC2-BF8C797C7530}" presName="centerShape" presStyleLbl="node0" presStyleIdx="0" presStyleCnt="1"/>
      <dgm:spPr/>
      <dgm:t>
        <a:bodyPr/>
        <a:lstStyle/>
        <a:p>
          <a:endParaRPr lang="en-US"/>
        </a:p>
      </dgm:t>
    </dgm:pt>
    <dgm:pt modelId="{7BD7A9E0-BE8A-4FFA-AA37-6D7E4E6570E5}" type="pres">
      <dgm:prSet presAssocID="{B5815964-08E1-47C7-A668-37533970269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53D7AF-B43D-4C11-B92E-38A0B22BE267}" type="pres">
      <dgm:prSet presAssocID="{B5815964-08E1-47C7-A668-375339702699}" presName="dummy" presStyleCnt="0"/>
      <dgm:spPr/>
    </dgm:pt>
    <dgm:pt modelId="{A50CC0BA-5AB9-433F-9B35-9FE65C53C878}" type="pres">
      <dgm:prSet presAssocID="{086D6AD8-61C7-46C5-8D39-116943817911}" presName="sibTrans" presStyleLbl="sibTrans2D1" presStyleIdx="0" presStyleCnt="6"/>
      <dgm:spPr/>
      <dgm:t>
        <a:bodyPr/>
        <a:lstStyle/>
        <a:p>
          <a:endParaRPr lang="en-US"/>
        </a:p>
      </dgm:t>
    </dgm:pt>
    <dgm:pt modelId="{EBFF893C-97A0-481F-B124-F41B1F7A9747}" type="pres">
      <dgm:prSet presAssocID="{A47C17EB-F691-431D-96B9-7CC78B9E795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A09EB4-27C4-4062-9882-8AA9DC27F0C5}" type="pres">
      <dgm:prSet presAssocID="{A47C17EB-F691-431D-96B9-7CC78B9E7959}" presName="dummy" presStyleCnt="0"/>
      <dgm:spPr/>
    </dgm:pt>
    <dgm:pt modelId="{34DA130D-3658-456E-9A35-8DF3FD0287F1}" type="pres">
      <dgm:prSet presAssocID="{CC4FE92F-8CF3-4FB3-8A88-3F3B8B50891C}" presName="sibTrans" presStyleLbl="sibTrans2D1" presStyleIdx="1" presStyleCnt="6"/>
      <dgm:spPr/>
      <dgm:t>
        <a:bodyPr/>
        <a:lstStyle/>
        <a:p>
          <a:endParaRPr lang="en-US"/>
        </a:p>
      </dgm:t>
    </dgm:pt>
    <dgm:pt modelId="{B7D685CB-FF4C-46B7-B497-0513DE819DBF}" type="pres">
      <dgm:prSet presAssocID="{054C083A-55A6-44D2-8CA2-C3A5E71127A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5B96ED-DC17-4B20-A72C-BD8CD712E95D}" type="pres">
      <dgm:prSet presAssocID="{054C083A-55A6-44D2-8CA2-C3A5E71127AF}" presName="dummy" presStyleCnt="0"/>
      <dgm:spPr/>
    </dgm:pt>
    <dgm:pt modelId="{6A576829-5F06-406E-A5C2-7620DBD8C606}" type="pres">
      <dgm:prSet presAssocID="{65B3644E-9B76-4E0B-857D-5DF532F2EC9F}" presName="sibTrans" presStyleLbl="sibTrans2D1" presStyleIdx="2" presStyleCnt="6"/>
      <dgm:spPr/>
      <dgm:t>
        <a:bodyPr/>
        <a:lstStyle/>
        <a:p>
          <a:endParaRPr lang="en-US"/>
        </a:p>
      </dgm:t>
    </dgm:pt>
    <dgm:pt modelId="{9D5F23EE-B25F-4088-BB4B-69E8A58E958B}" type="pres">
      <dgm:prSet presAssocID="{C182D562-E327-4990-89E2-C2D9E5FBCABE}" presName="node" presStyleLbl="node1" presStyleIdx="3" presStyleCnt="6">
        <dgm:presLayoutVars>
          <dgm:bulletEnabled val="1"/>
        </dgm:presLayoutVars>
      </dgm:prSet>
      <dgm:spPr>
        <a:prstGeom prst="smileyFace">
          <a:avLst/>
        </a:prstGeom>
      </dgm:spPr>
      <dgm:t>
        <a:bodyPr/>
        <a:lstStyle/>
        <a:p>
          <a:endParaRPr lang="en-US"/>
        </a:p>
      </dgm:t>
    </dgm:pt>
    <dgm:pt modelId="{9F612E85-20FD-4844-91B8-A794A000BC1E}" type="pres">
      <dgm:prSet presAssocID="{C182D562-E327-4990-89E2-C2D9E5FBCABE}" presName="dummy" presStyleCnt="0"/>
      <dgm:spPr/>
    </dgm:pt>
    <dgm:pt modelId="{3DA55B87-F4E4-4B19-988B-7CB4435C4BAB}" type="pres">
      <dgm:prSet presAssocID="{8D4FCFB5-2838-4B45-87E2-86A9F2378A54}" presName="sibTrans" presStyleLbl="sibTrans2D1" presStyleIdx="3" presStyleCnt="6"/>
      <dgm:spPr/>
      <dgm:t>
        <a:bodyPr/>
        <a:lstStyle/>
        <a:p>
          <a:endParaRPr lang="en-US"/>
        </a:p>
      </dgm:t>
    </dgm:pt>
    <dgm:pt modelId="{157B90C2-B963-4190-8306-7A6F5AEC0E66}" type="pres">
      <dgm:prSet presAssocID="{9FB133B0-92EC-4F30-82FC-C622DC6BE4F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73F9CD-5C31-4169-8C15-D9293F975985}" type="pres">
      <dgm:prSet presAssocID="{9FB133B0-92EC-4F30-82FC-C622DC6BE4F8}" presName="dummy" presStyleCnt="0"/>
      <dgm:spPr/>
    </dgm:pt>
    <dgm:pt modelId="{40BD7677-825F-4080-92E9-7BD05594CA7C}" type="pres">
      <dgm:prSet presAssocID="{2682C675-CB9E-4D98-AA27-5BC170AA401D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ED6F154-4B87-4CC6-B01E-0088FDABCE1A}" type="pres">
      <dgm:prSet presAssocID="{AF993555-28FD-4A39-86CF-A240F70CC0C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25873-5A6B-4E40-9FB1-DAF1B13CFD4C}" type="pres">
      <dgm:prSet presAssocID="{AF993555-28FD-4A39-86CF-A240F70CC0C1}" presName="dummy" presStyleCnt="0"/>
      <dgm:spPr/>
    </dgm:pt>
    <dgm:pt modelId="{75C52283-4F5D-4946-88C9-66E5C9B49676}" type="pres">
      <dgm:prSet presAssocID="{E81A6BC6-328E-413D-8EF1-94AB435FBFF8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2376FA89-FF7F-4F26-B012-42EBEDD84AC3}" srcId="{7EE04898-A075-4210-8DC2-BF8C797C7530}" destId="{C182D562-E327-4990-89E2-C2D9E5FBCABE}" srcOrd="3" destOrd="0" parTransId="{6BC2EB2B-9F63-413F-8633-FA406092B548}" sibTransId="{8D4FCFB5-2838-4B45-87E2-86A9F2378A54}"/>
    <dgm:cxn modelId="{FF8330ED-A8AC-6E44-81CD-FE28E6990444}" type="presOf" srcId="{E81A6BC6-328E-413D-8EF1-94AB435FBFF8}" destId="{75C52283-4F5D-4946-88C9-66E5C9B49676}" srcOrd="0" destOrd="0" presId="urn:microsoft.com/office/officeart/2005/8/layout/radial6"/>
    <dgm:cxn modelId="{53644B77-DE5C-4DB1-948F-C177AFC570CD}" srcId="{7EE04898-A075-4210-8DC2-BF8C797C7530}" destId="{A47C17EB-F691-431D-96B9-7CC78B9E7959}" srcOrd="1" destOrd="0" parTransId="{E6A5300E-9277-4082-A809-AF96D005F87F}" sibTransId="{CC4FE92F-8CF3-4FB3-8A88-3F3B8B50891C}"/>
    <dgm:cxn modelId="{86BCD5EF-ADED-DC4F-ACF5-6387643F7BBE}" type="presOf" srcId="{AF993555-28FD-4A39-86CF-A240F70CC0C1}" destId="{4ED6F154-4B87-4CC6-B01E-0088FDABCE1A}" srcOrd="0" destOrd="0" presId="urn:microsoft.com/office/officeart/2005/8/layout/radial6"/>
    <dgm:cxn modelId="{5981383B-25FA-4F3E-AE34-E36A4A4EEA5F}" srcId="{A0EE7F01-6AD7-4163-AA99-BE85E90C5229}" destId="{7EE04898-A075-4210-8DC2-BF8C797C7530}" srcOrd="0" destOrd="0" parTransId="{E975AA6C-AD16-4E53-9DF5-12FB1187E2D2}" sibTransId="{2AFF0FDC-B8CD-468E-BBD3-881758F881FB}"/>
    <dgm:cxn modelId="{47AC07A3-3796-A947-8AF3-762330268E9A}" type="presOf" srcId="{A47C17EB-F691-431D-96B9-7CC78B9E7959}" destId="{EBFF893C-97A0-481F-B124-F41B1F7A9747}" srcOrd="0" destOrd="0" presId="urn:microsoft.com/office/officeart/2005/8/layout/radial6"/>
    <dgm:cxn modelId="{A0CF3461-F56C-1147-8378-7657C856DA90}" type="presOf" srcId="{9FB133B0-92EC-4F30-82FC-C622DC6BE4F8}" destId="{157B90C2-B963-4190-8306-7A6F5AEC0E66}" srcOrd="0" destOrd="0" presId="urn:microsoft.com/office/officeart/2005/8/layout/radial6"/>
    <dgm:cxn modelId="{AECF3CE2-EBEF-074A-BE5B-12FBF8D5E6DD}" type="presOf" srcId="{086D6AD8-61C7-46C5-8D39-116943817911}" destId="{A50CC0BA-5AB9-433F-9B35-9FE65C53C878}" srcOrd="0" destOrd="0" presId="urn:microsoft.com/office/officeart/2005/8/layout/radial6"/>
    <dgm:cxn modelId="{30D92C5D-F2D1-490A-86FB-E5DF3C7E20C6}" srcId="{7EE04898-A075-4210-8DC2-BF8C797C7530}" destId="{054C083A-55A6-44D2-8CA2-C3A5E71127AF}" srcOrd="2" destOrd="0" parTransId="{0DE7A828-831B-4A55-83E7-3F4F9F25123C}" sibTransId="{65B3644E-9B76-4E0B-857D-5DF532F2EC9F}"/>
    <dgm:cxn modelId="{2C9E88E0-9766-F04F-95E1-6049AF872366}" type="presOf" srcId="{2682C675-CB9E-4D98-AA27-5BC170AA401D}" destId="{40BD7677-825F-4080-92E9-7BD05594CA7C}" srcOrd="0" destOrd="0" presId="urn:microsoft.com/office/officeart/2005/8/layout/radial6"/>
    <dgm:cxn modelId="{D7730458-931D-CD46-BD5B-A2C5308EBDC8}" type="presOf" srcId="{B5815964-08E1-47C7-A668-375339702699}" destId="{7BD7A9E0-BE8A-4FFA-AA37-6D7E4E6570E5}" srcOrd="0" destOrd="0" presId="urn:microsoft.com/office/officeart/2005/8/layout/radial6"/>
    <dgm:cxn modelId="{EFB68002-7879-7D4C-976E-C680E51CA6B4}" type="presOf" srcId="{A0EE7F01-6AD7-4163-AA99-BE85E90C5229}" destId="{657EE90B-9AE4-4B2B-B422-D617200FF805}" srcOrd="0" destOrd="0" presId="urn:microsoft.com/office/officeart/2005/8/layout/radial6"/>
    <dgm:cxn modelId="{DDD56110-6997-8349-B1D2-C0A94191EBEF}" type="presOf" srcId="{7EE04898-A075-4210-8DC2-BF8C797C7530}" destId="{9E44112B-60B3-4F17-BEEB-67E65A250EEA}" srcOrd="0" destOrd="0" presId="urn:microsoft.com/office/officeart/2005/8/layout/radial6"/>
    <dgm:cxn modelId="{4BF41754-4BCB-4DF1-B117-CD97B6126947}" srcId="{7EE04898-A075-4210-8DC2-BF8C797C7530}" destId="{9FB133B0-92EC-4F30-82FC-C622DC6BE4F8}" srcOrd="4" destOrd="0" parTransId="{DD64F797-9D7D-480D-ACA0-85F137D1F5EC}" sibTransId="{2682C675-CB9E-4D98-AA27-5BC170AA401D}"/>
    <dgm:cxn modelId="{73E29325-52DB-724D-B82F-AD24ECF70DA6}" type="presOf" srcId="{054C083A-55A6-44D2-8CA2-C3A5E71127AF}" destId="{B7D685CB-FF4C-46B7-B497-0513DE819DBF}" srcOrd="0" destOrd="0" presId="urn:microsoft.com/office/officeart/2005/8/layout/radial6"/>
    <dgm:cxn modelId="{6CEC6745-FFBE-5043-9910-616BD2F67E8F}" type="presOf" srcId="{C182D562-E327-4990-89E2-C2D9E5FBCABE}" destId="{9D5F23EE-B25F-4088-BB4B-69E8A58E958B}" srcOrd="0" destOrd="0" presId="urn:microsoft.com/office/officeart/2005/8/layout/radial6"/>
    <dgm:cxn modelId="{1C70A384-1C5D-464D-B5EF-CF0B3C69747D}" type="presOf" srcId="{65B3644E-9B76-4E0B-857D-5DF532F2EC9F}" destId="{6A576829-5F06-406E-A5C2-7620DBD8C606}" srcOrd="0" destOrd="0" presId="urn:microsoft.com/office/officeart/2005/8/layout/radial6"/>
    <dgm:cxn modelId="{97677BAC-8E59-AC42-AD77-27D08F1EA60F}" type="presOf" srcId="{8D4FCFB5-2838-4B45-87E2-86A9F2378A54}" destId="{3DA55B87-F4E4-4B19-988B-7CB4435C4BAB}" srcOrd="0" destOrd="0" presId="urn:microsoft.com/office/officeart/2005/8/layout/radial6"/>
    <dgm:cxn modelId="{353BF498-BD70-4369-9C3E-1FAAF9C96B7F}" srcId="{7EE04898-A075-4210-8DC2-BF8C797C7530}" destId="{AF993555-28FD-4A39-86CF-A240F70CC0C1}" srcOrd="5" destOrd="0" parTransId="{CF638323-9CB5-4952-A07F-283D92405AE0}" sibTransId="{E81A6BC6-328E-413D-8EF1-94AB435FBFF8}"/>
    <dgm:cxn modelId="{5B99D89B-02E3-4403-8B48-C0B15E50BFF3}" srcId="{7EE04898-A075-4210-8DC2-BF8C797C7530}" destId="{B5815964-08E1-47C7-A668-375339702699}" srcOrd="0" destOrd="0" parTransId="{A63C1F55-0B9A-44F0-B492-3B29C863CA9F}" sibTransId="{086D6AD8-61C7-46C5-8D39-116943817911}"/>
    <dgm:cxn modelId="{C1F23954-521E-9648-BDBF-BB10A7EB77EF}" type="presOf" srcId="{CC4FE92F-8CF3-4FB3-8A88-3F3B8B50891C}" destId="{34DA130D-3658-456E-9A35-8DF3FD0287F1}" srcOrd="0" destOrd="0" presId="urn:microsoft.com/office/officeart/2005/8/layout/radial6"/>
    <dgm:cxn modelId="{6FCF0E6A-F18D-3E48-847A-CF0BC195CC96}" type="presParOf" srcId="{657EE90B-9AE4-4B2B-B422-D617200FF805}" destId="{9E44112B-60B3-4F17-BEEB-67E65A250EEA}" srcOrd="0" destOrd="0" presId="urn:microsoft.com/office/officeart/2005/8/layout/radial6"/>
    <dgm:cxn modelId="{6290AE13-D8D5-C74A-AD47-75247D256096}" type="presParOf" srcId="{657EE90B-9AE4-4B2B-B422-D617200FF805}" destId="{7BD7A9E0-BE8A-4FFA-AA37-6D7E4E6570E5}" srcOrd="1" destOrd="0" presId="urn:microsoft.com/office/officeart/2005/8/layout/radial6"/>
    <dgm:cxn modelId="{D5DD78A6-A4F7-A14E-B50C-5FECDD4791D6}" type="presParOf" srcId="{657EE90B-9AE4-4B2B-B422-D617200FF805}" destId="{7E53D7AF-B43D-4C11-B92E-38A0B22BE267}" srcOrd="2" destOrd="0" presId="urn:microsoft.com/office/officeart/2005/8/layout/radial6"/>
    <dgm:cxn modelId="{627502B4-8A85-5944-AB08-64CB2BA17E9C}" type="presParOf" srcId="{657EE90B-9AE4-4B2B-B422-D617200FF805}" destId="{A50CC0BA-5AB9-433F-9B35-9FE65C53C878}" srcOrd="3" destOrd="0" presId="urn:microsoft.com/office/officeart/2005/8/layout/radial6"/>
    <dgm:cxn modelId="{AF95D44A-55E4-BC4C-8A28-072EA5029DB7}" type="presParOf" srcId="{657EE90B-9AE4-4B2B-B422-D617200FF805}" destId="{EBFF893C-97A0-481F-B124-F41B1F7A9747}" srcOrd="4" destOrd="0" presId="urn:microsoft.com/office/officeart/2005/8/layout/radial6"/>
    <dgm:cxn modelId="{C30DB637-A221-2843-80A4-278FE51ECCEC}" type="presParOf" srcId="{657EE90B-9AE4-4B2B-B422-D617200FF805}" destId="{ABA09EB4-27C4-4062-9882-8AA9DC27F0C5}" srcOrd="5" destOrd="0" presId="urn:microsoft.com/office/officeart/2005/8/layout/radial6"/>
    <dgm:cxn modelId="{487675CA-5698-4346-B417-F0C2E109F1A9}" type="presParOf" srcId="{657EE90B-9AE4-4B2B-B422-D617200FF805}" destId="{34DA130D-3658-456E-9A35-8DF3FD0287F1}" srcOrd="6" destOrd="0" presId="urn:microsoft.com/office/officeart/2005/8/layout/radial6"/>
    <dgm:cxn modelId="{285C743F-070C-184B-9E61-1E3996FB2A2E}" type="presParOf" srcId="{657EE90B-9AE4-4B2B-B422-D617200FF805}" destId="{B7D685CB-FF4C-46B7-B497-0513DE819DBF}" srcOrd="7" destOrd="0" presId="urn:microsoft.com/office/officeart/2005/8/layout/radial6"/>
    <dgm:cxn modelId="{D735112D-D6B1-3640-8AC1-1767D74E817D}" type="presParOf" srcId="{657EE90B-9AE4-4B2B-B422-D617200FF805}" destId="{A95B96ED-DC17-4B20-A72C-BD8CD712E95D}" srcOrd="8" destOrd="0" presId="urn:microsoft.com/office/officeart/2005/8/layout/radial6"/>
    <dgm:cxn modelId="{8F56DE1A-3AD4-E34F-BF39-FD945C3C74B0}" type="presParOf" srcId="{657EE90B-9AE4-4B2B-B422-D617200FF805}" destId="{6A576829-5F06-406E-A5C2-7620DBD8C606}" srcOrd="9" destOrd="0" presId="urn:microsoft.com/office/officeart/2005/8/layout/radial6"/>
    <dgm:cxn modelId="{5BEC3D27-5B37-B44D-BA72-B8F08D54FC3B}" type="presParOf" srcId="{657EE90B-9AE4-4B2B-B422-D617200FF805}" destId="{9D5F23EE-B25F-4088-BB4B-69E8A58E958B}" srcOrd="10" destOrd="0" presId="urn:microsoft.com/office/officeart/2005/8/layout/radial6"/>
    <dgm:cxn modelId="{AEA9E0A4-ED18-C643-8926-F90785DE0BED}" type="presParOf" srcId="{657EE90B-9AE4-4B2B-B422-D617200FF805}" destId="{9F612E85-20FD-4844-91B8-A794A000BC1E}" srcOrd="11" destOrd="0" presId="urn:microsoft.com/office/officeart/2005/8/layout/radial6"/>
    <dgm:cxn modelId="{639E213D-2BE5-2045-B14C-623C8A78306B}" type="presParOf" srcId="{657EE90B-9AE4-4B2B-B422-D617200FF805}" destId="{3DA55B87-F4E4-4B19-988B-7CB4435C4BAB}" srcOrd="12" destOrd="0" presId="urn:microsoft.com/office/officeart/2005/8/layout/radial6"/>
    <dgm:cxn modelId="{61685EA7-28F1-5A4A-95D6-4D6904A165C4}" type="presParOf" srcId="{657EE90B-9AE4-4B2B-B422-D617200FF805}" destId="{157B90C2-B963-4190-8306-7A6F5AEC0E66}" srcOrd="13" destOrd="0" presId="urn:microsoft.com/office/officeart/2005/8/layout/radial6"/>
    <dgm:cxn modelId="{777AD3F4-E42F-A543-B296-505019EF1309}" type="presParOf" srcId="{657EE90B-9AE4-4B2B-B422-D617200FF805}" destId="{C073F9CD-5C31-4169-8C15-D9293F975985}" srcOrd="14" destOrd="0" presId="urn:microsoft.com/office/officeart/2005/8/layout/radial6"/>
    <dgm:cxn modelId="{BE68F3A9-BF5E-1D4A-9749-78F0B84DAECB}" type="presParOf" srcId="{657EE90B-9AE4-4B2B-B422-D617200FF805}" destId="{40BD7677-825F-4080-92E9-7BD05594CA7C}" srcOrd="15" destOrd="0" presId="urn:microsoft.com/office/officeart/2005/8/layout/radial6"/>
    <dgm:cxn modelId="{6E4FA073-30AA-0F4E-959C-3DA683C2DBC7}" type="presParOf" srcId="{657EE90B-9AE4-4B2B-B422-D617200FF805}" destId="{4ED6F154-4B87-4CC6-B01E-0088FDABCE1A}" srcOrd="16" destOrd="0" presId="urn:microsoft.com/office/officeart/2005/8/layout/radial6"/>
    <dgm:cxn modelId="{89E40C6D-C6A4-3A48-8386-8779E07E6186}" type="presParOf" srcId="{657EE90B-9AE4-4B2B-B422-D617200FF805}" destId="{86125873-5A6B-4E40-9FB1-DAF1B13CFD4C}" srcOrd="17" destOrd="0" presId="urn:microsoft.com/office/officeart/2005/8/layout/radial6"/>
    <dgm:cxn modelId="{4C43B2F4-876E-AA49-A637-02716EB2428B}" type="presParOf" srcId="{657EE90B-9AE4-4B2B-B422-D617200FF805}" destId="{75C52283-4F5D-4946-88C9-66E5C9B49676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EE7F01-6AD7-4163-AA99-BE85E90C5229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815964-08E1-47C7-A668-375339702699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A63C1F55-0B9A-44F0-B492-3B29C863CA9F}" type="parTrans" cxnId="{5B99D89B-02E3-4403-8B48-C0B15E50BFF3}">
      <dgm:prSet/>
      <dgm:spPr/>
      <dgm:t>
        <a:bodyPr/>
        <a:lstStyle/>
        <a:p>
          <a:endParaRPr lang="en-US"/>
        </a:p>
      </dgm:t>
    </dgm:pt>
    <dgm:pt modelId="{086D6AD8-61C7-46C5-8D39-116943817911}" type="sibTrans" cxnId="{5B99D89B-02E3-4403-8B48-C0B15E50BFF3}">
      <dgm:prSet/>
      <dgm:spPr/>
      <dgm:t>
        <a:bodyPr/>
        <a:lstStyle/>
        <a:p>
          <a:endParaRPr lang="en-US"/>
        </a:p>
      </dgm:t>
    </dgm:pt>
    <dgm:pt modelId="{054C083A-55A6-44D2-8CA2-C3A5E71127AF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0DE7A828-831B-4A55-83E7-3F4F9F25123C}" type="parTrans" cxnId="{30D92C5D-F2D1-490A-86FB-E5DF3C7E20C6}">
      <dgm:prSet/>
      <dgm:spPr/>
      <dgm:t>
        <a:bodyPr/>
        <a:lstStyle/>
        <a:p>
          <a:endParaRPr lang="en-US"/>
        </a:p>
      </dgm:t>
    </dgm:pt>
    <dgm:pt modelId="{65B3644E-9B76-4E0B-857D-5DF532F2EC9F}" type="sibTrans" cxnId="{30D92C5D-F2D1-490A-86FB-E5DF3C7E20C6}">
      <dgm:prSet/>
      <dgm:spPr/>
      <dgm:t>
        <a:bodyPr/>
        <a:lstStyle/>
        <a:p>
          <a:endParaRPr lang="en-US"/>
        </a:p>
      </dgm:t>
    </dgm:pt>
    <dgm:pt modelId="{C182D562-E327-4990-89E2-C2D9E5FBCABE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6BC2EB2B-9F63-413F-8633-FA406092B548}" type="parTrans" cxnId="{2376FA89-FF7F-4F26-B012-42EBEDD84AC3}">
      <dgm:prSet/>
      <dgm:spPr/>
      <dgm:t>
        <a:bodyPr/>
        <a:lstStyle/>
        <a:p>
          <a:endParaRPr lang="en-US"/>
        </a:p>
      </dgm:t>
    </dgm:pt>
    <dgm:pt modelId="{8D4FCFB5-2838-4B45-87E2-86A9F2378A54}" type="sibTrans" cxnId="{2376FA89-FF7F-4F26-B012-42EBEDD84AC3}">
      <dgm:prSet/>
      <dgm:spPr/>
      <dgm:t>
        <a:bodyPr/>
        <a:lstStyle/>
        <a:p>
          <a:endParaRPr lang="en-US"/>
        </a:p>
      </dgm:t>
    </dgm:pt>
    <dgm:pt modelId="{9FB133B0-92EC-4F30-82FC-C622DC6BE4F8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DD64F797-9D7D-480D-ACA0-85F137D1F5EC}" type="parTrans" cxnId="{4BF41754-4BCB-4DF1-B117-CD97B6126947}">
      <dgm:prSet/>
      <dgm:spPr/>
      <dgm:t>
        <a:bodyPr/>
        <a:lstStyle/>
        <a:p>
          <a:endParaRPr lang="en-US"/>
        </a:p>
      </dgm:t>
    </dgm:pt>
    <dgm:pt modelId="{2682C675-CB9E-4D98-AA27-5BC170AA401D}" type="sibTrans" cxnId="{4BF41754-4BCB-4DF1-B117-CD97B6126947}">
      <dgm:prSet/>
      <dgm:spPr/>
      <dgm:t>
        <a:bodyPr/>
        <a:lstStyle/>
        <a:p>
          <a:endParaRPr lang="en-US"/>
        </a:p>
      </dgm:t>
    </dgm:pt>
    <dgm:pt modelId="{7EE04898-A075-4210-8DC2-BF8C797C7530}">
      <dgm:prSet phldrT="[Text]"/>
      <dgm:spPr>
        <a:noFill/>
        <a:ln>
          <a:noFill/>
        </a:ln>
      </dgm:spPr>
      <dgm:t>
        <a:bodyPr/>
        <a:lstStyle/>
        <a:p>
          <a:r>
            <a:rPr lang="en-US" dirty="0" smtClean="0"/>
            <a:t>DC2</a:t>
          </a:r>
          <a:endParaRPr lang="en-US" dirty="0"/>
        </a:p>
      </dgm:t>
    </dgm:pt>
    <dgm:pt modelId="{2AFF0FDC-B8CD-468E-BBD3-881758F881FB}" type="sibTrans" cxnId="{5981383B-25FA-4F3E-AE34-E36A4A4EEA5F}">
      <dgm:prSet/>
      <dgm:spPr/>
      <dgm:t>
        <a:bodyPr/>
        <a:lstStyle/>
        <a:p>
          <a:endParaRPr lang="en-US"/>
        </a:p>
      </dgm:t>
    </dgm:pt>
    <dgm:pt modelId="{E975AA6C-AD16-4E53-9DF5-12FB1187E2D2}" type="parTrans" cxnId="{5981383B-25FA-4F3E-AE34-E36A4A4EEA5F}">
      <dgm:prSet/>
      <dgm:spPr/>
      <dgm:t>
        <a:bodyPr/>
        <a:lstStyle/>
        <a:p>
          <a:endParaRPr lang="en-US"/>
        </a:p>
      </dgm:t>
    </dgm:pt>
    <dgm:pt modelId="{AF993555-28FD-4A39-86CF-A240F70CC0C1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E81A6BC6-328E-413D-8EF1-94AB435FBFF8}" type="sibTrans" cxnId="{353BF498-BD70-4369-9C3E-1FAAF9C96B7F}">
      <dgm:prSet/>
      <dgm:spPr/>
      <dgm:t>
        <a:bodyPr/>
        <a:lstStyle/>
        <a:p>
          <a:endParaRPr lang="en-US"/>
        </a:p>
      </dgm:t>
    </dgm:pt>
    <dgm:pt modelId="{CF638323-9CB5-4952-A07F-283D92405AE0}" type="parTrans" cxnId="{353BF498-BD70-4369-9C3E-1FAAF9C96B7F}">
      <dgm:prSet/>
      <dgm:spPr/>
      <dgm:t>
        <a:bodyPr/>
        <a:lstStyle/>
        <a:p>
          <a:endParaRPr lang="en-US"/>
        </a:p>
      </dgm:t>
    </dgm:pt>
    <dgm:pt modelId="{A47C17EB-F691-431D-96B9-7CC78B9E7959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CC4FE92F-8CF3-4FB3-8A88-3F3B8B50891C}" type="sibTrans" cxnId="{53644B77-DE5C-4DB1-948F-C177AFC570CD}">
      <dgm:prSet/>
      <dgm:spPr/>
      <dgm:t>
        <a:bodyPr/>
        <a:lstStyle/>
        <a:p>
          <a:endParaRPr lang="en-US"/>
        </a:p>
      </dgm:t>
    </dgm:pt>
    <dgm:pt modelId="{E6A5300E-9277-4082-A809-AF96D005F87F}" type="parTrans" cxnId="{53644B77-DE5C-4DB1-948F-C177AFC570CD}">
      <dgm:prSet/>
      <dgm:spPr/>
      <dgm:t>
        <a:bodyPr/>
        <a:lstStyle/>
        <a:p>
          <a:endParaRPr lang="en-US"/>
        </a:p>
      </dgm:t>
    </dgm:pt>
    <dgm:pt modelId="{657EE90B-9AE4-4B2B-B422-D617200FF805}" type="pres">
      <dgm:prSet presAssocID="{A0EE7F01-6AD7-4163-AA99-BE85E90C52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44112B-60B3-4F17-BEEB-67E65A250EEA}" type="pres">
      <dgm:prSet presAssocID="{7EE04898-A075-4210-8DC2-BF8C797C7530}" presName="centerShape" presStyleLbl="node0" presStyleIdx="0" presStyleCnt="1"/>
      <dgm:spPr/>
      <dgm:t>
        <a:bodyPr/>
        <a:lstStyle/>
        <a:p>
          <a:endParaRPr lang="en-US"/>
        </a:p>
      </dgm:t>
    </dgm:pt>
    <dgm:pt modelId="{7BD7A9E0-BE8A-4FFA-AA37-6D7E4E6570E5}" type="pres">
      <dgm:prSet presAssocID="{B5815964-08E1-47C7-A668-37533970269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53D7AF-B43D-4C11-B92E-38A0B22BE267}" type="pres">
      <dgm:prSet presAssocID="{B5815964-08E1-47C7-A668-375339702699}" presName="dummy" presStyleCnt="0"/>
      <dgm:spPr/>
    </dgm:pt>
    <dgm:pt modelId="{A50CC0BA-5AB9-433F-9B35-9FE65C53C878}" type="pres">
      <dgm:prSet presAssocID="{086D6AD8-61C7-46C5-8D39-116943817911}" presName="sibTrans" presStyleLbl="sibTrans2D1" presStyleIdx="0" presStyleCnt="6"/>
      <dgm:spPr/>
      <dgm:t>
        <a:bodyPr/>
        <a:lstStyle/>
        <a:p>
          <a:endParaRPr lang="en-US"/>
        </a:p>
      </dgm:t>
    </dgm:pt>
    <dgm:pt modelId="{EBFF893C-97A0-481F-B124-F41B1F7A9747}" type="pres">
      <dgm:prSet presAssocID="{A47C17EB-F691-431D-96B9-7CC78B9E795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A09EB4-27C4-4062-9882-8AA9DC27F0C5}" type="pres">
      <dgm:prSet presAssocID="{A47C17EB-F691-431D-96B9-7CC78B9E7959}" presName="dummy" presStyleCnt="0"/>
      <dgm:spPr/>
    </dgm:pt>
    <dgm:pt modelId="{34DA130D-3658-456E-9A35-8DF3FD0287F1}" type="pres">
      <dgm:prSet presAssocID="{CC4FE92F-8CF3-4FB3-8A88-3F3B8B50891C}" presName="sibTrans" presStyleLbl="sibTrans2D1" presStyleIdx="1" presStyleCnt="6"/>
      <dgm:spPr/>
      <dgm:t>
        <a:bodyPr/>
        <a:lstStyle/>
        <a:p>
          <a:endParaRPr lang="en-US"/>
        </a:p>
      </dgm:t>
    </dgm:pt>
    <dgm:pt modelId="{B7D685CB-FF4C-46B7-B497-0513DE819DBF}" type="pres">
      <dgm:prSet presAssocID="{054C083A-55A6-44D2-8CA2-C3A5E71127A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5B96ED-DC17-4B20-A72C-BD8CD712E95D}" type="pres">
      <dgm:prSet presAssocID="{054C083A-55A6-44D2-8CA2-C3A5E71127AF}" presName="dummy" presStyleCnt="0"/>
      <dgm:spPr/>
    </dgm:pt>
    <dgm:pt modelId="{6A576829-5F06-406E-A5C2-7620DBD8C606}" type="pres">
      <dgm:prSet presAssocID="{65B3644E-9B76-4E0B-857D-5DF532F2EC9F}" presName="sibTrans" presStyleLbl="sibTrans2D1" presStyleIdx="2" presStyleCnt="6"/>
      <dgm:spPr/>
      <dgm:t>
        <a:bodyPr/>
        <a:lstStyle/>
        <a:p>
          <a:endParaRPr lang="en-US"/>
        </a:p>
      </dgm:t>
    </dgm:pt>
    <dgm:pt modelId="{9D5F23EE-B25F-4088-BB4B-69E8A58E958B}" type="pres">
      <dgm:prSet presAssocID="{C182D562-E327-4990-89E2-C2D9E5FBCAB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12E85-20FD-4844-91B8-A794A000BC1E}" type="pres">
      <dgm:prSet presAssocID="{C182D562-E327-4990-89E2-C2D9E5FBCABE}" presName="dummy" presStyleCnt="0"/>
      <dgm:spPr/>
    </dgm:pt>
    <dgm:pt modelId="{3DA55B87-F4E4-4B19-988B-7CB4435C4BAB}" type="pres">
      <dgm:prSet presAssocID="{8D4FCFB5-2838-4B45-87E2-86A9F2378A54}" presName="sibTrans" presStyleLbl="sibTrans2D1" presStyleIdx="3" presStyleCnt="6"/>
      <dgm:spPr/>
      <dgm:t>
        <a:bodyPr/>
        <a:lstStyle/>
        <a:p>
          <a:endParaRPr lang="en-US"/>
        </a:p>
      </dgm:t>
    </dgm:pt>
    <dgm:pt modelId="{157B90C2-B963-4190-8306-7A6F5AEC0E66}" type="pres">
      <dgm:prSet presAssocID="{9FB133B0-92EC-4F30-82FC-C622DC6BE4F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73F9CD-5C31-4169-8C15-D9293F975985}" type="pres">
      <dgm:prSet presAssocID="{9FB133B0-92EC-4F30-82FC-C622DC6BE4F8}" presName="dummy" presStyleCnt="0"/>
      <dgm:spPr/>
    </dgm:pt>
    <dgm:pt modelId="{40BD7677-825F-4080-92E9-7BD05594CA7C}" type="pres">
      <dgm:prSet presAssocID="{2682C675-CB9E-4D98-AA27-5BC170AA401D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ED6F154-4B87-4CC6-B01E-0088FDABCE1A}" type="pres">
      <dgm:prSet presAssocID="{AF993555-28FD-4A39-86CF-A240F70CC0C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25873-5A6B-4E40-9FB1-DAF1B13CFD4C}" type="pres">
      <dgm:prSet presAssocID="{AF993555-28FD-4A39-86CF-A240F70CC0C1}" presName="dummy" presStyleCnt="0"/>
      <dgm:spPr/>
    </dgm:pt>
    <dgm:pt modelId="{75C52283-4F5D-4946-88C9-66E5C9B49676}" type="pres">
      <dgm:prSet presAssocID="{E81A6BC6-328E-413D-8EF1-94AB435FBFF8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2376FA89-FF7F-4F26-B012-42EBEDD84AC3}" srcId="{7EE04898-A075-4210-8DC2-BF8C797C7530}" destId="{C182D562-E327-4990-89E2-C2D9E5FBCABE}" srcOrd="3" destOrd="0" parTransId="{6BC2EB2B-9F63-413F-8633-FA406092B548}" sibTransId="{8D4FCFB5-2838-4B45-87E2-86A9F2378A54}"/>
    <dgm:cxn modelId="{53644B77-DE5C-4DB1-948F-C177AFC570CD}" srcId="{7EE04898-A075-4210-8DC2-BF8C797C7530}" destId="{A47C17EB-F691-431D-96B9-7CC78B9E7959}" srcOrd="1" destOrd="0" parTransId="{E6A5300E-9277-4082-A809-AF96D005F87F}" sibTransId="{CC4FE92F-8CF3-4FB3-8A88-3F3B8B50891C}"/>
    <dgm:cxn modelId="{48FE0506-BB07-7F49-A826-F93225C01BC4}" type="presOf" srcId="{086D6AD8-61C7-46C5-8D39-116943817911}" destId="{A50CC0BA-5AB9-433F-9B35-9FE65C53C878}" srcOrd="0" destOrd="0" presId="urn:microsoft.com/office/officeart/2005/8/layout/radial6"/>
    <dgm:cxn modelId="{AAE910FC-EC40-CA47-8805-52B25C501473}" type="presOf" srcId="{B5815964-08E1-47C7-A668-375339702699}" destId="{7BD7A9E0-BE8A-4FFA-AA37-6D7E4E6570E5}" srcOrd="0" destOrd="0" presId="urn:microsoft.com/office/officeart/2005/8/layout/radial6"/>
    <dgm:cxn modelId="{41B390BB-D648-D244-A2EA-28A3A674704C}" type="presOf" srcId="{C182D562-E327-4990-89E2-C2D9E5FBCABE}" destId="{9D5F23EE-B25F-4088-BB4B-69E8A58E958B}" srcOrd="0" destOrd="0" presId="urn:microsoft.com/office/officeart/2005/8/layout/radial6"/>
    <dgm:cxn modelId="{5981383B-25FA-4F3E-AE34-E36A4A4EEA5F}" srcId="{A0EE7F01-6AD7-4163-AA99-BE85E90C5229}" destId="{7EE04898-A075-4210-8DC2-BF8C797C7530}" srcOrd="0" destOrd="0" parTransId="{E975AA6C-AD16-4E53-9DF5-12FB1187E2D2}" sibTransId="{2AFF0FDC-B8CD-468E-BBD3-881758F881FB}"/>
    <dgm:cxn modelId="{E1E482AA-41B2-D540-9EA8-143ADDE42E0F}" type="presOf" srcId="{CC4FE92F-8CF3-4FB3-8A88-3F3B8B50891C}" destId="{34DA130D-3658-456E-9A35-8DF3FD0287F1}" srcOrd="0" destOrd="0" presId="urn:microsoft.com/office/officeart/2005/8/layout/radial6"/>
    <dgm:cxn modelId="{C6D2DAA0-830F-1045-A340-EB16B9AE3034}" type="presOf" srcId="{A47C17EB-F691-431D-96B9-7CC78B9E7959}" destId="{EBFF893C-97A0-481F-B124-F41B1F7A9747}" srcOrd="0" destOrd="0" presId="urn:microsoft.com/office/officeart/2005/8/layout/radial6"/>
    <dgm:cxn modelId="{77BFC57B-4195-3D4B-81D7-3B3E1CDBBAA0}" type="presOf" srcId="{A0EE7F01-6AD7-4163-AA99-BE85E90C5229}" destId="{657EE90B-9AE4-4B2B-B422-D617200FF805}" srcOrd="0" destOrd="0" presId="urn:microsoft.com/office/officeart/2005/8/layout/radial6"/>
    <dgm:cxn modelId="{30D92C5D-F2D1-490A-86FB-E5DF3C7E20C6}" srcId="{7EE04898-A075-4210-8DC2-BF8C797C7530}" destId="{054C083A-55A6-44D2-8CA2-C3A5E71127AF}" srcOrd="2" destOrd="0" parTransId="{0DE7A828-831B-4A55-83E7-3F4F9F25123C}" sibTransId="{65B3644E-9B76-4E0B-857D-5DF532F2EC9F}"/>
    <dgm:cxn modelId="{98EBBD1A-5576-2244-AF90-DE5C7E469B61}" type="presOf" srcId="{2682C675-CB9E-4D98-AA27-5BC170AA401D}" destId="{40BD7677-825F-4080-92E9-7BD05594CA7C}" srcOrd="0" destOrd="0" presId="urn:microsoft.com/office/officeart/2005/8/layout/radial6"/>
    <dgm:cxn modelId="{AB772F65-4A2A-1846-8C84-4602F8CED09D}" type="presOf" srcId="{9FB133B0-92EC-4F30-82FC-C622DC6BE4F8}" destId="{157B90C2-B963-4190-8306-7A6F5AEC0E66}" srcOrd="0" destOrd="0" presId="urn:microsoft.com/office/officeart/2005/8/layout/radial6"/>
    <dgm:cxn modelId="{A25B16DE-B27E-FC4F-99F9-646367A3385D}" type="presOf" srcId="{7EE04898-A075-4210-8DC2-BF8C797C7530}" destId="{9E44112B-60B3-4F17-BEEB-67E65A250EEA}" srcOrd="0" destOrd="0" presId="urn:microsoft.com/office/officeart/2005/8/layout/radial6"/>
    <dgm:cxn modelId="{648ABF86-B68A-9B46-B29A-93FF750A9CD4}" type="presOf" srcId="{65B3644E-9B76-4E0B-857D-5DF532F2EC9F}" destId="{6A576829-5F06-406E-A5C2-7620DBD8C606}" srcOrd="0" destOrd="0" presId="urn:microsoft.com/office/officeart/2005/8/layout/radial6"/>
    <dgm:cxn modelId="{C3E0DA32-F14F-AB4D-BAEE-F4C43D657B4E}" type="presOf" srcId="{8D4FCFB5-2838-4B45-87E2-86A9F2378A54}" destId="{3DA55B87-F4E4-4B19-988B-7CB4435C4BAB}" srcOrd="0" destOrd="0" presId="urn:microsoft.com/office/officeart/2005/8/layout/radial6"/>
    <dgm:cxn modelId="{4BF41754-4BCB-4DF1-B117-CD97B6126947}" srcId="{7EE04898-A075-4210-8DC2-BF8C797C7530}" destId="{9FB133B0-92EC-4F30-82FC-C622DC6BE4F8}" srcOrd="4" destOrd="0" parTransId="{DD64F797-9D7D-480D-ACA0-85F137D1F5EC}" sibTransId="{2682C675-CB9E-4D98-AA27-5BC170AA401D}"/>
    <dgm:cxn modelId="{7A3F45A4-4B99-E847-A6D6-F518EEB558E3}" type="presOf" srcId="{E81A6BC6-328E-413D-8EF1-94AB435FBFF8}" destId="{75C52283-4F5D-4946-88C9-66E5C9B49676}" srcOrd="0" destOrd="0" presId="urn:microsoft.com/office/officeart/2005/8/layout/radial6"/>
    <dgm:cxn modelId="{353BF498-BD70-4369-9C3E-1FAAF9C96B7F}" srcId="{7EE04898-A075-4210-8DC2-BF8C797C7530}" destId="{AF993555-28FD-4A39-86CF-A240F70CC0C1}" srcOrd="5" destOrd="0" parTransId="{CF638323-9CB5-4952-A07F-283D92405AE0}" sibTransId="{E81A6BC6-328E-413D-8EF1-94AB435FBFF8}"/>
    <dgm:cxn modelId="{5B99D89B-02E3-4403-8B48-C0B15E50BFF3}" srcId="{7EE04898-A075-4210-8DC2-BF8C797C7530}" destId="{B5815964-08E1-47C7-A668-375339702699}" srcOrd="0" destOrd="0" parTransId="{A63C1F55-0B9A-44F0-B492-3B29C863CA9F}" sibTransId="{086D6AD8-61C7-46C5-8D39-116943817911}"/>
    <dgm:cxn modelId="{66BA4A2C-EE29-9D41-B7FA-5BBA6B980D90}" type="presOf" srcId="{054C083A-55A6-44D2-8CA2-C3A5E71127AF}" destId="{B7D685CB-FF4C-46B7-B497-0513DE819DBF}" srcOrd="0" destOrd="0" presId="urn:microsoft.com/office/officeart/2005/8/layout/radial6"/>
    <dgm:cxn modelId="{BEE8D875-D45D-2A4D-9A70-5EF1D5DD36E3}" type="presOf" srcId="{AF993555-28FD-4A39-86CF-A240F70CC0C1}" destId="{4ED6F154-4B87-4CC6-B01E-0088FDABCE1A}" srcOrd="0" destOrd="0" presId="urn:microsoft.com/office/officeart/2005/8/layout/radial6"/>
    <dgm:cxn modelId="{2C497A52-621F-FA4A-BE26-1DD9154ED148}" type="presParOf" srcId="{657EE90B-9AE4-4B2B-B422-D617200FF805}" destId="{9E44112B-60B3-4F17-BEEB-67E65A250EEA}" srcOrd="0" destOrd="0" presId="urn:microsoft.com/office/officeart/2005/8/layout/radial6"/>
    <dgm:cxn modelId="{4BF2A936-50D0-B544-91D7-3A53B4B2B7C7}" type="presParOf" srcId="{657EE90B-9AE4-4B2B-B422-D617200FF805}" destId="{7BD7A9E0-BE8A-4FFA-AA37-6D7E4E6570E5}" srcOrd="1" destOrd="0" presId="urn:microsoft.com/office/officeart/2005/8/layout/radial6"/>
    <dgm:cxn modelId="{DDD82885-F517-204F-BC69-3AC1EDC4E477}" type="presParOf" srcId="{657EE90B-9AE4-4B2B-B422-D617200FF805}" destId="{7E53D7AF-B43D-4C11-B92E-38A0B22BE267}" srcOrd="2" destOrd="0" presId="urn:microsoft.com/office/officeart/2005/8/layout/radial6"/>
    <dgm:cxn modelId="{1EC31E9B-5383-624A-890E-E9AB3B57A532}" type="presParOf" srcId="{657EE90B-9AE4-4B2B-B422-D617200FF805}" destId="{A50CC0BA-5AB9-433F-9B35-9FE65C53C878}" srcOrd="3" destOrd="0" presId="urn:microsoft.com/office/officeart/2005/8/layout/radial6"/>
    <dgm:cxn modelId="{24C208DB-05AB-2C49-8B81-325B981092C4}" type="presParOf" srcId="{657EE90B-9AE4-4B2B-B422-D617200FF805}" destId="{EBFF893C-97A0-481F-B124-F41B1F7A9747}" srcOrd="4" destOrd="0" presId="urn:microsoft.com/office/officeart/2005/8/layout/radial6"/>
    <dgm:cxn modelId="{00FB86F5-C4D3-DC46-9308-B7BD84604ACE}" type="presParOf" srcId="{657EE90B-9AE4-4B2B-B422-D617200FF805}" destId="{ABA09EB4-27C4-4062-9882-8AA9DC27F0C5}" srcOrd="5" destOrd="0" presId="urn:microsoft.com/office/officeart/2005/8/layout/radial6"/>
    <dgm:cxn modelId="{6B70A03F-8238-C348-9447-5B9145DD2BE3}" type="presParOf" srcId="{657EE90B-9AE4-4B2B-B422-D617200FF805}" destId="{34DA130D-3658-456E-9A35-8DF3FD0287F1}" srcOrd="6" destOrd="0" presId="urn:microsoft.com/office/officeart/2005/8/layout/radial6"/>
    <dgm:cxn modelId="{C6EBD824-836E-374B-BF48-E3853A3275EA}" type="presParOf" srcId="{657EE90B-9AE4-4B2B-B422-D617200FF805}" destId="{B7D685CB-FF4C-46B7-B497-0513DE819DBF}" srcOrd="7" destOrd="0" presId="urn:microsoft.com/office/officeart/2005/8/layout/radial6"/>
    <dgm:cxn modelId="{428F0422-3DAF-2245-95EB-5E2CDEE89FC9}" type="presParOf" srcId="{657EE90B-9AE4-4B2B-B422-D617200FF805}" destId="{A95B96ED-DC17-4B20-A72C-BD8CD712E95D}" srcOrd="8" destOrd="0" presId="urn:microsoft.com/office/officeart/2005/8/layout/radial6"/>
    <dgm:cxn modelId="{3343BF74-3271-6844-8BCB-6AB20B751CB4}" type="presParOf" srcId="{657EE90B-9AE4-4B2B-B422-D617200FF805}" destId="{6A576829-5F06-406E-A5C2-7620DBD8C606}" srcOrd="9" destOrd="0" presId="urn:microsoft.com/office/officeart/2005/8/layout/radial6"/>
    <dgm:cxn modelId="{A2906035-D864-CB4D-967E-73FD0E8F7B4D}" type="presParOf" srcId="{657EE90B-9AE4-4B2B-B422-D617200FF805}" destId="{9D5F23EE-B25F-4088-BB4B-69E8A58E958B}" srcOrd="10" destOrd="0" presId="urn:microsoft.com/office/officeart/2005/8/layout/radial6"/>
    <dgm:cxn modelId="{9BF73FCC-FF89-9C4B-9369-F2568C40DE17}" type="presParOf" srcId="{657EE90B-9AE4-4B2B-B422-D617200FF805}" destId="{9F612E85-20FD-4844-91B8-A794A000BC1E}" srcOrd="11" destOrd="0" presId="urn:microsoft.com/office/officeart/2005/8/layout/radial6"/>
    <dgm:cxn modelId="{7AA216ED-14FD-A844-B4DF-026C7A9A6A59}" type="presParOf" srcId="{657EE90B-9AE4-4B2B-B422-D617200FF805}" destId="{3DA55B87-F4E4-4B19-988B-7CB4435C4BAB}" srcOrd="12" destOrd="0" presId="urn:microsoft.com/office/officeart/2005/8/layout/radial6"/>
    <dgm:cxn modelId="{AA5D1848-70B1-194D-A077-273F3C056DBE}" type="presParOf" srcId="{657EE90B-9AE4-4B2B-B422-D617200FF805}" destId="{157B90C2-B963-4190-8306-7A6F5AEC0E66}" srcOrd="13" destOrd="0" presId="urn:microsoft.com/office/officeart/2005/8/layout/radial6"/>
    <dgm:cxn modelId="{72AF9AB4-AD47-4B4A-AD5E-A888DB8BC651}" type="presParOf" srcId="{657EE90B-9AE4-4B2B-B422-D617200FF805}" destId="{C073F9CD-5C31-4169-8C15-D9293F975985}" srcOrd="14" destOrd="0" presId="urn:microsoft.com/office/officeart/2005/8/layout/radial6"/>
    <dgm:cxn modelId="{2F6AC389-E0D2-D249-A234-90F38952CFC8}" type="presParOf" srcId="{657EE90B-9AE4-4B2B-B422-D617200FF805}" destId="{40BD7677-825F-4080-92E9-7BD05594CA7C}" srcOrd="15" destOrd="0" presId="urn:microsoft.com/office/officeart/2005/8/layout/radial6"/>
    <dgm:cxn modelId="{0C06D718-04CD-CE48-B57C-14C69068F93E}" type="presParOf" srcId="{657EE90B-9AE4-4B2B-B422-D617200FF805}" destId="{4ED6F154-4B87-4CC6-B01E-0088FDABCE1A}" srcOrd="16" destOrd="0" presId="urn:microsoft.com/office/officeart/2005/8/layout/radial6"/>
    <dgm:cxn modelId="{87124B29-AFEC-D941-8ACB-05ACE5716A91}" type="presParOf" srcId="{657EE90B-9AE4-4B2B-B422-D617200FF805}" destId="{86125873-5A6B-4E40-9FB1-DAF1B13CFD4C}" srcOrd="17" destOrd="0" presId="urn:microsoft.com/office/officeart/2005/8/layout/radial6"/>
    <dgm:cxn modelId="{3EFB6F61-77B8-1640-932F-4E6B90D5335D}" type="presParOf" srcId="{657EE90B-9AE4-4B2B-B422-D617200FF805}" destId="{75C52283-4F5D-4946-88C9-66E5C9B49676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EE7F01-6AD7-4163-AA99-BE85E90C5229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815964-08E1-47C7-A668-375339702699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A63C1F55-0B9A-44F0-B492-3B29C863CA9F}" type="parTrans" cxnId="{5B99D89B-02E3-4403-8B48-C0B15E50BFF3}">
      <dgm:prSet/>
      <dgm:spPr/>
      <dgm:t>
        <a:bodyPr/>
        <a:lstStyle/>
        <a:p>
          <a:endParaRPr lang="en-US"/>
        </a:p>
      </dgm:t>
    </dgm:pt>
    <dgm:pt modelId="{086D6AD8-61C7-46C5-8D39-116943817911}" type="sibTrans" cxnId="{5B99D89B-02E3-4403-8B48-C0B15E50BFF3}">
      <dgm:prSet/>
      <dgm:spPr/>
      <dgm:t>
        <a:bodyPr/>
        <a:lstStyle/>
        <a:p>
          <a:endParaRPr lang="en-US"/>
        </a:p>
      </dgm:t>
    </dgm:pt>
    <dgm:pt modelId="{054C083A-55A6-44D2-8CA2-C3A5E71127AF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0DE7A828-831B-4A55-83E7-3F4F9F25123C}" type="parTrans" cxnId="{30D92C5D-F2D1-490A-86FB-E5DF3C7E20C6}">
      <dgm:prSet/>
      <dgm:spPr/>
      <dgm:t>
        <a:bodyPr/>
        <a:lstStyle/>
        <a:p>
          <a:endParaRPr lang="en-US"/>
        </a:p>
      </dgm:t>
    </dgm:pt>
    <dgm:pt modelId="{65B3644E-9B76-4E0B-857D-5DF532F2EC9F}" type="sibTrans" cxnId="{30D92C5D-F2D1-490A-86FB-E5DF3C7E20C6}">
      <dgm:prSet/>
      <dgm:spPr/>
      <dgm:t>
        <a:bodyPr/>
        <a:lstStyle/>
        <a:p>
          <a:endParaRPr lang="en-US"/>
        </a:p>
      </dgm:t>
    </dgm:pt>
    <dgm:pt modelId="{C182D562-E327-4990-89E2-C2D9E5FBCABE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6BC2EB2B-9F63-413F-8633-FA406092B548}" type="parTrans" cxnId="{2376FA89-FF7F-4F26-B012-42EBEDD84AC3}">
      <dgm:prSet/>
      <dgm:spPr/>
      <dgm:t>
        <a:bodyPr/>
        <a:lstStyle/>
        <a:p>
          <a:endParaRPr lang="en-US"/>
        </a:p>
      </dgm:t>
    </dgm:pt>
    <dgm:pt modelId="{8D4FCFB5-2838-4B45-87E2-86A9F2378A54}" type="sibTrans" cxnId="{2376FA89-FF7F-4F26-B012-42EBEDD84AC3}">
      <dgm:prSet/>
      <dgm:spPr/>
      <dgm:t>
        <a:bodyPr/>
        <a:lstStyle/>
        <a:p>
          <a:endParaRPr lang="en-US"/>
        </a:p>
      </dgm:t>
    </dgm:pt>
    <dgm:pt modelId="{9FB133B0-92EC-4F30-82FC-C622DC6BE4F8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DD64F797-9D7D-480D-ACA0-85F137D1F5EC}" type="parTrans" cxnId="{4BF41754-4BCB-4DF1-B117-CD97B6126947}">
      <dgm:prSet/>
      <dgm:spPr/>
      <dgm:t>
        <a:bodyPr/>
        <a:lstStyle/>
        <a:p>
          <a:endParaRPr lang="en-US"/>
        </a:p>
      </dgm:t>
    </dgm:pt>
    <dgm:pt modelId="{2682C675-CB9E-4D98-AA27-5BC170AA401D}" type="sibTrans" cxnId="{4BF41754-4BCB-4DF1-B117-CD97B6126947}">
      <dgm:prSet/>
      <dgm:spPr/>
      <dgm:t>
        <a:bodyPr/>
        <a:lstStyle/>
        <a:p>
          <a:endParaRPr lang="en-US"/>
        </a:p>
      </dgm:t>
    </dgm:pt>
    <dgm:pt modelId="{7EE04898-A075-4210-8DC2-BF8C797C7530}">
      <dgm:prSet phldrT="[Text]"/>
      <dgm:spPr>
        <a:noFill/>
        <a:ln>
          <a:noFill/>
        </a:ln>
      </dgm:spPr>
      <dgm:t>
        <a:bodyPr/>
        <a:lstStyle/>
        <a:p>
          <a:r>
            <a:rPr lang="en-US" dirty="0" smtClean="0"/>
            <a:t>DC1</a:t>
          </a:r>
          <a:endParaRPr lang="en-US" dirty="0"/>
        </a:p>
      </dgm:t>
    </dgm:pt>
    <dgm:pt modelId="{2AFF0FDC-B8CD-468E-BBD3-881758F881FB}" type="sibTrans" cxnId="{5981383B-25FA-4F3E-AE34-E36A4A4EEA5F}">
      <dgm:prSet/>
      <dgm:spPr/>
      <dgm:t>
        <a:bodyPr/>
        <a:lstStyle/>
        <a:p>
          <a:endParaRPr lang="en-US"/>
        </a:p>
      </dgm:t>
    </dgm:pt>
    <dgm:pt modelId="{E975AA6C-AD16-4E53-9DF5-12FB1187E2D2}" type="parTrans" cxnId="{5981383B-25FA-4F3E-AE34-E36A4A4EEA5F}">
      <dgm:prSet/>
      <dgm:spPr/>
      <dgm:t>
        <a:bodyPr/>
        <a:lstStyle/>
        <a:p>
          <a:endParaRPr lang="en-US"/>
        </a:p>
      </dgm:t>
    </dgm:pt>
    <dgm:pt modelId="{AF993555-28FD-4A39-86CF-A240F70CC0C1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E81A6BC6-328E-413D-8EF1-94AB435FBFF8}" type="sibTrans" cxnId="{353BF498-BD70-4369-9C3E-1FAAF9C96B7F}">
      <dgm:prSet/>
      <dgm:spPr/>
      <dgm:t>
        <a:bodyPr/>
        <a:lstStyle/>
        <a:p>
          <a:endParaRPr lang="en-US"/>
        </a:p>
      </dgm:t>
    </dgm:pt>
    <dgm:pt modelId="{CF638323-9CB5-4952-A07F-283D92405AE0}" type="parTrans" cxnId="{353BF498-BD70-4369-9C3E-1FAAF9C96B7F}">
      <dgm:prSet/>
      <dgm:spPr/>
      <dgm:t>
        <a:bodyPr/>
        <a:lstStyle/>
        <a:p>
          <a:endParaRPr lang="en-US"/>
        </a:p>
      </dgm:t>
    </dgm:pt>
    <dgm:pt modelId="{A47C17EB-F691-431D-96B9-7CC78B9E7959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CC4FE92F-8CF3-4FB3-8A88-3F3B8B50891C}" type="sibTrans" cxnId="{53644B77-DE5C-4DB1-948F-C177AFC570CD}">
      <dgm:prSet/>
      <dgm:spPr/>
      <dgm:t>
        <a:bodyPr/>
        <a:lstStyle/>
        <a:p>
          <a:endParaRPr lang="en-US"/>
        </a:p>
      </dgm:t>
    </dgm:pt>
    <dgm:pt modelId="{E6A5300E-9277-4082-A809-AF96D005F87F}" type="parTrans" cxnId="{53644B77-DE5C-4DB1-948F-C177AFC570CD}">
      <dgm:prSet/>
      <dgm:spPr/>
      <dgm:t>
        <a:bodyPr/>
        <a:lstStyle/>
        <a:p>
          <a:endParaRPr lang="en-US"/>
        </a:p>
      </dgm:t>
    </dgm:pt>
    <dgm:pt modelId="{657EE90B-9AE4-4B2B-B422-D617200FF805}" type="pres">
      <dgm:prSet presAssocID="{A0EE7F01-6AD7-4163-AA99-BE85E90C52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44112B-60B3-4F17-BEEB-67E65A250EEA}" type="pres">
      <dgm:prSet presAssocID="{7EE04898-A075-4210-8DC2-BF8C797C7530}" presName="centerShape" presStyleLbl="node0" presStyleIdx="0" presStyleCnt="1"/>
      <dgm:spPr/>
      <dgm:t>
        <a:bodyPr/>
        <a:lstStyle/>
        <a:p>
          <a:endParaRPr lang="en-US"/>
        </a:p>
      </dgm:t>
    </dgm:pt>
    <dgm:pt modelId="{7BD7A9E0-BE8A-4FFA-AA37-6D7E4E6570E5}" type="pres">
      <dgm:prSet presAssocID="{B5815964-08E1-47C7-A668-37533970269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53D7AF-B43D-4C11-B92E-38A0B22BE267}" type="pres">
      <dgm:prSet presAssocID="{B5815964-08E1-47C7-A668-375339702699}" presName="dummy" presStyleCnt="0"/>
      <dgm:spPr/>
    </dgm:pt>
    <dgm:pt modelId="{A50CC0BA-5AB9-433F-9B35-9FE65C53C878}" type="pres">
      <dgm:prSet presAssocID="{086D6AD8-61C7-46C5-8D39-116943817911}" presName="sibTrans" presStyleLbl="sibTrans2D1" presStyleIdx="0" presStyleCnt="6"/>
      <dgm:spPr/>
      <dgm:t>
        <a:bodyPr/>
        <a:lstStyle/>
        <a:p>
          <a:endParaRPr lang="en-US"/>
        </a:p>
      </dgm:t>
    </dgm:pt>
    <dgm:pt modelId="{EBFF893C-97A0-481F-B124-F41B1F7A9747}" type="pres">
      <dgm:prSet presAssocID="{A47C17EB-F691-431D-96B9-7CC78B9E795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A09EB4-27C4-4062-9882-8AA9DC27F0C5}" type="pres">
      <dgm:prSet presAssocID="{A47C17EB-F691-431D-96B9-7CC78B9E7959}" presName="dummy" presStyleCnt="0"/>
      <dgm:spPr/>
    </dgm:pt>
    <dgm:pt modelId="{34DA130D-3658-456E-9A35-8DF3FD0287F1}" type="pres">
      <dgm:prSet presAssocID="{CC4FE92F-8CF3-4FB3-8A88-3F3B8B50891C}" presName="sibTrans" presStyleLbl="sibTrans2D1" presStyleIdx="1" presStyleCnt="6"/>
      <dgm:spPr/>
      <dgm:t>
        <a:bodyPr/>
        <a:lstStyle/>
        <a:p>
          <a:endParaRPr lang="en-US"/>
        </a:p>
      </dgm:t>
    </dgm:pt>
    <dgm:pt modelId="{B7D685CB-FF4C-46B7-B497-0513DE819DBF}" type="pres">
      <dgm:prSet presAssocID="{054C083A-55A6-44D2-8CA2-C3A5E71127A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5B96ED-DC17-4B20-A72C-BD8CD712E95D}" type="pres">
      <dgm:prSet presAssocID="{054C083A-55A6-44D2-8CA2-C3A5E71127AF}" presName="dummy" presStyleCnt="0"/>
      <dgm:spPr/>
    </dgm:pt>
    <dgm:pt modelId="{6A576829-5F06-406E-A5C2-7620DBD8C606}" type="pres">
      <dgm:prSet presAssocID="{65B3644E-9B76-4E0B-857D-5DF532F2EC9F}" presName="sibTrans" presStyleLbl="sibTrans2D1" presStyleIdx="2" presStyleCnt="6"/>
      <dgm:spPr/>
      <dgm:t>
        <a:bodyPr/>
        <a:lstStyle/>
        <a:p>
          <a:endParaRPr lang="en-US"/>
        </a:p>
      </dgm:t>
    </dgm:pt>
    <dgm:pt modelId="{9D5F23EE-B25F-4088-BB4B-69E8A58E958B}" type="pres">
      <dgm:prSet presAssocID="{C182D562-E327-4990-89E2-C2D9E5FBCAB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12E85-20FD-4844-91B8-A794A000BC1E}" type="pres">
      <dgm:prSet presAssocID="{C182D562-E327-4990-89E2-C2D9E5FBCABE}" presName="dummy" presStyleCnt="0"/>
      <dgm:spPr/>
    </dgm:pt>
    <dgm:pt modelId="{3DA55B87-F4E4-4B19-988B-7CB4435C4BAB}" type="pres">
      <dgm:prSet presAssocID="{8D4FCFB5-2838-4B45-87E2-86A9F2378A54}" presName="sibTrans" presStyleLbl="sibTrans2D1" presStyleIdx="3" presStyleCnt="6"/>
      <dgm:spPr/>
      <dgm:t>
        <a:bodyPr/>
        <a:lstStyle/>
        <a:p>
          <a:endParaRPr lang="en-US"/>
        </a:p>
      </dgm:t>
    </dgm:pt>
    <dgm:pt modelId="{157B90C2-B963-4190-8306-7A6F5AEC0E66}" type="pres">
      <dgm:prSet presAssocID="{9FB133B0-92EC-4F30-82FC-C622DC6BE4F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73F9CD-5C31-4169-8C15-D9293F975985}" type="pres">
      <dgm:prSet presAssocID="{9FB133B0-92EC-4F30-82FC-C622DC6BE4F8}" presName="dummy" presStyleCnt="0"/>
      <dgm:spPr/>
    </dgm:pt>
    <dgm:pt modelId="{40BD7677-825F-4080-92E9-7BD05594CA7C}" type="pres">
      <dgm:prSet presAssocID="{2682C675-CB9E-4D98-AA27-5BC170AA401D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ED6F154-4B87-4CC6-B01E-0088FDABCE1A}" type="pres">
      <dgm:prSet presAssocID="{AF993555-28FD-4A39-86CF-A240F70CC0C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25873-5A6B-4E40-9FB1-DAF1B13CFD4C}" type="pres">
      <dgm:prSet presAssocID="{AF993555-28FD-4A39-86CF-A240F70CC0C1}" presName="dummy" presStyleCnt="0"/>
      <dgm:spPr/>
    </dgm:pt>
    <dgm:pt modelId="{75C52283-4F5D-4946-88C9-66E5C9B49676}" type="pres">
      <dgm:prSet presAssocID="{E81A6BC6-328E-413D-8EF1-94AB435FBFF8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DB225063-3FCC-C64F-9DC7-9A64014B9F3A}" type="presOf" srcId="{2682C675-CB9E-4D98-AA27-5BC170AA401D}" destId="{40BD7677-825F-4080-92E9-7BD05594CA7C}" srcOrd="0" destOrd="0" presId="urn:microsoft.com/office/officeart/2005/8/layout/radial6"/>
    <dgm:cxn modelId="{2376FA89-FF7F-4F26-B012-42EBEDD84AC3}" srcId="{7EE04898-A075-4210-8DC2-BF8C797C7530}" destId="{C182D562-E327-4990-89E2-C2D9E5FBCABE}" srcOrd="3" destOrd="0" parTransId="{6BC2EB2B-9F63-413F-8633-FA406092B548}" sibTransId="{8D4FCFB5-2838-4B45-87E2-86A9F2378A54}"/>
    <dgm:cxn modelId="{5AE89B14-CAAC-734E-B3CE-AE271C0EA58D}" type="presOf" srcId="{054C083A-55A6-44D2-8CA2-C3A5E71127AF}" destId="{B7D685CB-FF4C-46B7-B497-0513DE819DBF}" srcOrd="0" destOrd="0" presId="urn:microsoft.com/office/officeart/2005/8/layout/radial6"/>
    <dgm:cxn modelId="{DCAD5C34-80C9-C347-8015-6D7109200E3C}" type="presOf" srcId="{C182D562-E327-4990-89E2-C2D9E5FBCABE}" destId="{9D5F23EE-B25F-4088-BB4B-69E8A58E958B}" srcOrd="0" destOrd="0" presId="urn:microsoft.com/office/officeart/2005/8/layout/radial6"/>
    <dgm:cxn modelId="{53644B77-DE5C-4DB1-948F-C177AFC570CD}" srcId="{7EE04898-A075-4210-8DC2-BF8C797C7530}" destId="{A47C17EB-F691-431D-96B9-7CC78B9E7959}" srcOrd="1" destOrd="0" parTransId="{E6A5300E-9277-4082-A809-AF96D005F87F}" sibTransId="{CC4FE92F-8CF3-4FB3-8A88-3F3B8B50891C}"/>
    <dgm:cxn modelId="{5981383B-25FA-4F3E-AE34-E36A4A4EEA5F}" srcId="{A0EE7F01-6AD7-4163-AA99-BE85E90C5229}" destId="{7EE04898-A075-4210-8DC2-BF8C797C7530}" srcOrd="0" destOrd="0" parTransId="{E975AA6C-AD16-4E53-9DF5-12FB1187E2D2}" sibTransId="{2AFF0FDC-B8CD-468E-BBD3-881758F881FB}"/>
    <dgm:cxn modelId="{306C73ED-6A95-6E4F-A893-C95FCC1FC2CC}" type="presOf" srcId="{8D4FCFB5-2838-4B45-87E2-86A9F2378A54}" destId="{3DA55B87-F4E4-4B19-988B-7CB4435C4BAB}" srcOrd="0" destOrd="0" presId="urn:microsoft.com/office/officeart/2005/8/layout/radial6"/>
    <dgm:cxn modelId="{EBC61268-6CF7-D340-950F-92FCE793D667}" type="presOf" srcId="{AF993555-28FD-4A39-86CF-A240F70CC0C1}" destId="{4ED6F154-4B87-4CC6-B01E-0088FDABCE1A}" srcOrd="0" destOrd="0" presId="urn:microsoft.com/office/officeart/2005/8/layout/radial6"/>
    <dgm:cxn modelId="{8ED9C040-F167-B140-AC1D-37F6428F8825}" type="presOf" srcId="{086D6AD8-61C7-46C5-8D39-116943817911}" destId="{A50CC0BA-5AB9-433F-9B35-9FE65C53C878}" srcOrd="0" destOrd="0" presId="urn:microsoft.com/office/officeart/2005/8/layout/radial6"/>
    <dgm:cxn modelId="{2E34CF74-B3A6-4044-B867-C7330A4060A1}" type="presOf" srcId="{CC4FE92F-8CF3-4FB3-8A88-3F3B8B50891C}" destId="{34DA130D-3658-456E-9A35-8DF3FD0287F1}" srcOrd="0" destOrd="0" presId="urn:microsoft.com/office/officeart/2005/8/layout/radial6"/>
    <dgm:cxn modelId="{30D92C5D-F2D1-490A-86FB-E5DF3C7E20C6}" srcId="{7EE04898-A075-4210-8DC2-BF8C797C7530}" destId="{054C083A-55A6-44D2-8CA2-C3A5E71127AF}" srcOrd="2" destOrd="0" parTransId="{0DE7A828-831B-4A55-83E7-3F4F9F25123C}" sibTransId="{65B3644E-9B76-4E0B-857D-5DF532F2EC9F}"/>
    <dgm:cxn modelId="{27AF905C-AB3A-5747-BFC0-B427EFAFC482}" type="presOf" srcId="{9FB133B0-92EC-4F30-82FC-C622DC6BE4F8}" destId="{157B90C2-B963-4190-8306-7A6F5AEC0E66}" srcOrd="0" destOrd="0" presId="urn:microsoft.com/office/officeart/2005/8/layout/radial6"/>
    <dgm:cxn modelId="{7616FDE0-6C8A-E942-BA56-74A7A4B8D589}" type="presOf" srcId="{65B3644E-9B76-4E0B-857D-5DF532F2EC9F}" destId="{6A576829-5F06-406E-A5C2-7620DBD8C606}" srcOrd="0" destOrd="0" presId="urn:microsoft.com/office/officeart/2005/8/layout/radial6"/>
    <dgm:cxn modelId="{1D4AE622-42E7-BD4E-AEB2-F8AEC9213F9B}" type="presOf" srcId="{7EE04898-A075-4210-8DC2-BF8C797C7530}" destId="{9E44112B-60B3-4F17-BEEB-67E65A250EEA}" srcOrd="0" destOrd="0" presId="urn:microsoft.com/office/officeart/2005/8/layout/radial6"/>
    <dgm:cxn modelId="{D49A4C8C-94ED-DB4D-A29B-FA035A55E38D}" type="presOf" srcId="{E81A6BC6-328E-413D-8EF1-94AB435FBFF8}" destId="{75C52283-4F5D-4946-88C9-66E5C9B49676}" srcOrd="0" destOrd="0" presId="urn:microsoft.com/office/officeart/2005/8/layout/radial6"/>
    <dgm:cxn modelId="{4BF41754-4BCB-4DF1-B117-CD97B6126947}" srcId="{7EE04898-A075-4210-8DC2-BF8C797C7530}" destId="{9FB133B0-92EC-4F30-82FC-C622DC6BE4F8}" srcOrd="4" destOrd="0" parTransId="{DD64F797-9D7D-480D-ACA0-85F137D1F5EC}" sibTransId="{2682C675-CB9E-4D98-AA27-5BC170AA401D}"/>
    <dgm:cxn modelId="{353BF498-BD70-4369-9C3E-1FAAF9C96B7F}" srcId="{7EE04898-A075-4210-8DC2-BF8C797C7530}" destId="{AF993555-28FD-4A39-86CF-A240F70CC0C1}" srcOrd="5" destOrd="0" parTransId="{CF638323-9CB5-4952-A07F-283D92405AE0}" sibTransId="{E81A6BC6-328E-413D-8EF1-94AB435FBFF8}"/>
    <dgm:cxn modelId="{A3495E1F-8F45-9640-85B4-9A7C2107B139}" type="presOf" srcId="{A0EE7F01-6AD7-4163-AA99-BE85E90C5229}" destId="{657EE90B-9AE4-4B2B-B422-D617200FF805}" srcOrd="0" destOrd="0" presId="urn:microsoft.com/office/officeart/2005/8/layout/radial6"/>
    <dgm:cxn modelId="{1E61EE14-B1E3-2445-B008-7DAA720249C0}" type="presOf" srcId="{A47C17EB-F691-431D-96B9-7CC78B9E7959}" destId="{EBFF893C-97A0-481F-B124-F41B1F7A9747}" srcOrd="0" destOrd="0" presId="urn:microsoft.com/office/officeart/2005/8/layout/radial6"/>
    <dgm:cxn modelId="{5B99D89B-02E3-4403-8B48-C0B15E50BFF3}" srcId="{7EE04898-A075-4210-8DC2-BF8C797C7530}" destId="{B5815964-08E1-47C7-A668-375339702699}" srcOrd="0" destOrd="0" parTransId="{A63C1F55-0B9A-44F0-B492-3B29C863CA9F}" sibTransId="{086D6AD8-61C7-46C5-8D39-116943817911}"/>
    <dgm:cxn modelId="{2193173F-9138-ED44-B344-A0DF2F8D6986}" type="presOf" srcId="{B5815964-08E1-47C7-A668-375339702699}" destId="{7BD7A9E0-BE8A-4FFA-AA37-6D7E4E6570E5}" srcOrd="0" destOrd="0" presId="urn:microsoft.com/office/officeart/2005/8/layout/radial6"/>
    <dgm:cxn modelId="{F660E49A-F976-FC4D-9FC5-B0E496BA19C0}" type="presParOf" srcId="{657EE90B-9AE4-4B2B-B422-D617200FF805}" destId="{9E44112B-60B3-4F17-BEEB-67E65A250EEA}" srcOrd="0" destOrd="0" presId="urn:microsoft.com/office/officeart/2005/8/layout/radial6"/>
    <dgm:cxn modelId="{2EF1D84F-C3F0-9645-8372-86EA07447EA7}" type="presParOf" srcId="{657EE90B-9AE4-4B2B-B422-D617200FF805}" destId="{7BD7A9E0-BE8A-4FFA-AA37-6D7E4E6570E5}" srcOrd="1" destOrd="0" presId="urn:microsoft.com/office/officeart/2005/8/layout/radial6"/>
    <dgm:cxn modelId="{B2B1D2DD-A181-7C47-A695-1F9B6EF5B7D5}" type="presParOf" srcId="{657EE90B-9AE4-4B2B-B422-D617200FF805}" destId="{7E53D7AF-B43D-4C11-B92E-38A0B22BE267}" srcOrd="2" destOrd="0" presId="urn:microsoft.com/office/officeart/2005/8/layout/radial6"/>
    <dgm:cxn modelId="{B53F3CA8-72A4-484D-89ED-396448C71AA6}" type="presParOf" srcId="{657EE90B-9AE4-4B2B-B422-D617200FF805}" destId="{A50CC0BA-5AB9-433F-9B35-9FE65C53C878}" srcOrd="3" destOrd="0" presId="urn:microsoft.com/office/officeart/2005/8/layout/radial6"/>
    <dgm:cxn modelId="{647AAA95-9D03-F54E-9195-1039573BDB02}" type="presParOf" srcId="{657EE90B-9AE4-4B2B-B422-D617200FF805}" destId="{EBFF893C-97A0-481F-B124-F41B1F7A9747}" srcOrd="4" destOrd="0" presId="urn:microsoft.com/office/officeart/2005/8/layout/radial6"/>
    <dgm:cxn modelId="{B9A5F448-AEB2-664F-9B58-7D938D7EB290}" type="presParOf" srcId="{657EE90B-9AE4-4B2B-B422-D617200FF805}" destId="{ABA09EB4-27C4-4062-9882-8AA9DC27F0C5}" srcOrd="5" destOrd="0" presId="urn:microsoft.com/office/officeart/2005/8/layout/radial6"/>
    <dgm:cxn modelId="{E2FCB8F7-B96A-E341-A7FC-215BE55FA0E6}" type="presParOf" srcId="{657EE90B-9AE4-4B2B-B422-D617200FF805}" destId="{34DA130D-3658-456E-9A35-8DF3FD0287F1}" srcOrd="6" destOrd="0" presId="urn:microsoft.com/office/officeart/2005/8/layout/radial6"/>
    <dgm:cxn modelId="{B0960D06-3334-6F42-BFA2-2F4CBFA0788F}" type="presParOf" srcId="{657EE90B-9AE4-4B2B-B422-D617200FF805}" destId="{B7D685CB-FF4C-46B7-B497-0513DE819DBF}" srcOrd="7" destOrd="0" presId="urn:microsoft.com/office/officeart/2005/8/layout/radial6"/>
    <dgm:cxn modelId="{E0C7DD14-B175-3046-9364-F43019252ADB}" type="presParOf" srcId="{657EE90B-9AE4-4B2B-B422-D617200FF805}" destId="{A95B96ED-DC17-4B20-A72C-BD8CD712E95D}" srcOrd="8" destOrd="0" presId="urn:microsoft.com/office/officeart/2005/8/layout/radial6"/>
    <dgm:cxn modelId="{8B1A78EA-10F0-8A4C-A87D-33F5A882CAAD}" type="presParOf" srcId="{657EE90B-9AE4-4B2B-B422-D617200FF805}" destId="{6A576829-5F06-406E-A5C2-7620DBD8C606}" srcOrd="9" destOrd="0" presId="urn:microsoft.com/office/officeart/2005/8/layout/radial6"/>
    <dgm:cxn modelId="{44DA159B-788C-DB43-9210-91FFAAE56B60}" type="presParOf" srcId="{657EE90B-9AE4-4B2B-B422-D617200FF805}" destId="{9D5F23EE-B25F-4088-BB4B-69E8A58E958B}" srcOrd="10" destOrd="0" presId="urn:microsoft.com/office/officeart/2005/8/layout/radial6"/>
    <dgm:cxn modelId="{B5D12845-1CDA-DD46-9039-BD2F0E006220}" type="presParOf" srcId="{657EE90B-9AE4-4B2B-B422-D617200FF805}" destId="{9F612E85-20FD-4844-91B8-A794A000BC1E}" srcOrd="11" destOrd="0" presId="urn:microsoft.com/office/officeart/2005/8/layout/radial6"/>
    <dgm:cxn modelId="{0D6F5E00-458B-1840-9B9D-6A829BF5F87C}" type="presParOf" srcId="{657EE90B-9AE4-4B2B-B422-D617200FF805}" destId="{3DA55B87-F4E4-4B19-988B-7CB4435C4BAB}" srcOrd="12" destOrd="0" presId="urn:microsoft.com/office/officeart/2005/8/layout/radial6"/>
    <dgm:cxn modelId="{6ED8DCC3-01AC-8745-9E1F-45DB867CA533}" type="presParOf" srcId="{657EE90B-9AE4-4B2B-B422-D617200FF805}" destId="{157B90C2-B963-4190-8306-7A6F5AEC0E66}" srcOrd="13" destOrd="0" presId="urn:microsoft.com/office/officeart/2005/8/layout/radial6"/>
    <dgm:cxn modelId="{93A60023-0548-0347-AFB1-076C6467CC20}" type="presParOf" srcId="{657EE90B-9AE4-4B2B-B422-D617200FF805}" destId="{C073F9CD-5C31-4169-8C15-D9293F975985}" srcOrd="14" destOrd="0" presId="urn:microsoft.com/office/officeart/2005/8/layout/radial6"/>
    <dgm:cxn modelId="{5B850033-3B83-684E-9EF7-1577E43A9F21}" type="presParOf" srcId="{657EE90B-9AE4-4B2B-B422-D617200FF805}" destId="{40BD7677-825F-4080-92E9-7BD05594CA7C}" srcOrd="15" destOrd="0" presId="urn:microsoft.com/office/officeart/2005/8/layout/radial6"/>
    <dgm:cxn modelId="{33FD7A29-F3C8-1D47-87BB-0FD9398FF129}" type="presParOf" srcId="{657EE90B-9AE4-4B2B-B422-D617200FF805}" destId="{4ED6F154-4B87-4CC6-B01E-0088FDABCE1A}" srcOrd="16" destOrd="0" presId="urn:microsoft.com/office/officeart/2005/8/layout/radial6"/>
    <dgm:cxn modelId="{8887613C-8E66-7B4C-B84F-668B3E40CD1B}" type="presParOf" srcId="{657EE90B-9AE4-4B2B-B422-D617200FF805}" destId="{86125873-5A6B-4E40-9FB1-DAF1B13CFD4C}" srcOrd="17" destOrd="0" presId="urn:microsoft.com/office/officeart/2005/8/layout/radial6"/>
    <dgm:cxn modelId="{88A77338-960B-D34D-8737-390D32B98757}" type="presParOf" srcId="{657EE90B-9AE4-4B2B-B422-D617200FF805}" destId="{75C52283-4F5D-4946-88C9-66E5C9B49676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EE7F01-6AD7-4163-AA99-BE85E90C5229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815964-08E1-47C7-A668-375339702699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A63C1F55-0B9A-44F0-B492-3B29C863CA9F}" type="parTrans" cxnId="{5B99D89B-02E3-4403-8B48-C0B15E50BFF3}">
      <dgm:prSet/>
      <dgm:spPr/>
      <dgm:t>
        <a:bodyPr/>
        <a:lstStyle/>
        <a:p>
          <a:endParaRPr lang="en-US"/>
        </a:p>
      </dgm:t>
    </dgm:pt>
    <dgm:pt modelId="{086D6AD8-61C7-46C5-8D39-116943817911}" type="sibTrans" cxnId="{5B99D89B-02E3-4403-8B48-C0B15E50BFF3}">
      <dgm:prSet/>
      <dgm:spPr/>
      <dgm:t>
        <a:bodyPr/>
        <a:lstStyle/>
        <a:p>
          <a:endParaRPr lang="en-US"/>
        </a:p>
      </dgm:t>
    </dgm:pt>
    <dgm:pt modelId="{054C083A-55A6-44D2-8CA2-C3A5E71127AF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0DE7A828-831B-4A55-83E7-3F4F9F25123C}" type="parTrans" cxnId="{30D92C5D-F2D1-490A-86FB-E5DF3C7E20C6}">
      <dgm:prSet/>
      <dgm:spPr/>
      <dgm:t>
        <a:bodyPr/>
        <a:lstStyle/>
        <a:p>
          <a:endParaRPr lang="en-US"/>
        </a:p>
      </dgm:t>
    </dgm:pt>
    <dgm:pt modelId="{65B3644E-9B76-4E0B-857D-5DF532F2EC9F}" type="sibTrans" cxnId="{30D92C5D-F2D1-490A-86FB-E5DF3C7E20C6}">
      <dgm:prSet/>
      <dgm:spPr/>
      <dgm:t>
        <a:bodyPr/>
        <a:lstStyle/>
        <a:p>
          <a:endParaRPr lang="en-US"/>
        </a:p>
      </dgm:t>
    </dgm:pt>
    <dgm:pt modelId="{C182D562-E327-4990-89E2-C2D9E5FBCABE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6BC2EB2B-9F63-413F-8633-FA406092B548}" type="parTrans" cxnId="{2376FA89-FF7F-4F26-B012-42EBEDD84AC3}">
      <dgm:prSet/>
      <dgm:spPr/>
      <dgm:t>
        <a:bodyPr/>
        <a:lstStyle/>
        <a:p>
          <a:endParaRPr lang="en-US"/>
        </a:p>
      </dgm:t>
    </dgm:pt>
    <dgm:pt modelId="{8D4FCFB5-2838-4B45-87E2-86A9F2378A54}" type="sibTrans" cxnId="{2376FA89-FF7F-4F26-B012-42EBEDD84AC3}">
      <dgm:prSet/>
      <dgm:spPr/>
      <dgm:t>
        <a:bodyPr/>
        <a:lstStyle/>
        <a:p>
          <a:endParaRPr lang="en-US"/>
        </a:p>
      </dgm:t>
    </dgm:pt>
    <dgm:pt modelId="{9FB133B0-92EC-4F30-82FC-C622DC6BE4F8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DD64F797-9D7D-480D-ACA0-85F137D1F5EC}" type="parTrans" cxnId="{4BF41754-4BCB-4DF1-B117-CD97B6126947}">
      <dgm:prSet/>
      <dgm:spPr/>
      <dgm:t>
        <a:bodyPr/>
        <a:lstStyle/>
        <a:p>
          <a:endParaRPr lang="en-US"/>
        </a:p>
      </dgm:t>
    </dgm:pt>
    <dgm:pt modelId="{2682C675-CB9E-4D98-AA27-5BC170AA401D}" type="sibTrans" cxnId="{4BF41754-4BCB-4DF1-B117-CD97B6126947}">
      <dgm:prSet/>
      <dgm:spPr/>
      <dgm:t>
        <a:bodyPr/>
        <a:lstStyle/>
        <a:p>
          <a:endParaRPr lang="en-US"/>
        </a:p>
      </dgm:t>
    </dgm:pt>
    <dgm:pt modelId="{7EE04898-A075-4210-8DC2-BF8C797C7530}">
      <dgm:prSet phldrT="[Text]"/>
      <dgm:spPr>
        <a:noFill/>
        <a:ln>
          <a:noFill/>
        </a:ln>
      </dgm:spPr>
      <dgm:t>
        <a:bodyPr/>
        <a:lstStyle/>
        <a:p>
          <a:r>
            <a:rPr lang="en-US" dirty="0" smtClean="0"/>
            <a:t>DC2</a:t>
          </a:r>
          <a:endParaRPr lang="en-US" dirty="0"/>
        </a:p>
      </dgm:t>
    </dgm:pt>
    <dgm:pt modelId="{2AFF0FDC-B8CD-468E-BBD3-881758F881FB}" type="sibTrans" cxnId="{5981383B-25FA-4F3E-AE34-E36A4A4EEA5F}">
      <dgm:prSet/>
      <dgm:spPr/>
      <dgm:t>
        <a:bodyPr/>
        <a:lstStyle/>
        <a:p>
          <a:endParaRPr lang="en-US"/>
        </a:p>
      </dgm:t>
    </dgm:pt>
    <dgm:pt modelId="{E975AA6C-AD16-4E53-9DF5-12FB1187E2D2}" type="parTrans" cxnId="{5981383B-25FA-4F3E-AE34-E36A4A4EEA5F}">
      <dgm:prSet/>
      <dgm:spPr/>
      <dgm:t>
        <a:bodyPr/>
        <a:lstStyle/>
        <a:p>
          <a:endParaRPr lang="en-US"/>
        </a:p>
      </dgm:t>
    </dgm:pt>
    <dgm:pt modelId="{AF993555-28FD-4A39-86CF-A240F70CC0C1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E81A6BC6-328E-413D-8EF1-94AB435FBFF8}" type="sibTrans" cxnId="{353BF498-BD70-4369-9C3E-1FAAF9C96B7F}">
      <dgm:prSet/>
      <dgm:spPr/>
      <dgm:t>
        <a:bodyPr/>
        <a:lstStyle/>
        <a:p>
          <a:endParaRPr lang="en-US"/>
        </a:p>
      </dgm:t>
    </dgm:pt>
    <dgm:pt modelId="{CF638323-9CB5-4952-A07F-283D92405AE0}" type="parTrans" cxnId="{353BF498-BD70-4369-9C3E-1FAAF9C96B7F}">
      <dgm:prSet/>
      <dgm:spPr/>
      <dgm:t>
        <a:bodyPr/>
        <a:lstStyle/>
        <a:p>
          <a:endParaRPr lang="en-US"/>
        </a:p>
      </dgm:t>
    </dgm:pt>
    <dgm:pt modelId="{A47C17EB-F691-431D-96B9-7CC78B9E7959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CC4FE92F-8CF3-4FB3-8A88-3F3B8B50891C}" type="sibTrans" cxnId="{53644B77-DE5C-4DB1-948F-C177AFC570CD}">
      <dgm:prSet/>
      <dgm:spPr/>
      <dgm:t>
        <a:bodyPr/>
        <a:lstStyle/>
        <a:p>
          <a:endParaRPr lang="en-US"/>
        </a:p>
      </dgm:t>
    </dgm:pt>
    <dgm:pt modelId="{E6A5300E-9277-4082-A809-AF96D005F87F}" type="parTrans" cxnId="{53644B77-DE5C-4DB1-948F-C177AFC570CD}">
      <dgm:prSet/>
      <dgm:spPr/>
      <dgm:t>
        <a:bodyPr/>
        <a:lstStyle/>
        <a:p>
          <a:endParaRPr lang="en-US"/>
        </a:p>
      </dgm:t>
    </dgm:pt>
    <dgm:pt modelId="{657EE90B-9AE4-4B2B-B422-D617200FF805}" type="pres">
      <dgm:prSet presAssocID="{A0EE7F01-6AD7-4163-AA99-BE85E90C52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44112B-60B3-4F17-BEEB-67E65A250EEA}" type="pres">
      <dgm:prSet presAssocID="{7EE04898-A075-4210-8DC2-BF8C797C7530}" presName="centerShape" presStyleLbl="node0" presStyleIdx="0" presStyleCnt="1"/>
      <dgm:spPr/>
      <dgm:t>
        <a:bodyPr/>
        <a:lstStyle/>
        <a:p>
          <a:endParaRPr lang="en-US"/>
        </a:p>
      </dgm:t>
    </dgm:pt>
    <dgm:pt modelId="{7BD7A9E0-BE8A-4FFA-AA37-6D7E4E6570E5}" type="pres">
      <dgm:prSet presAssocID="{B5815964-08E1-47C7-A668-37533970269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53D7AF-B43D-4C11-B92E-38A0B22BE267}" type="pres">
      <dgm:prSet presAssocID="{B5815964-08E1-47C7-A668-375339702699}" presName="dummy" presStyleCnt="0"/>
      <dgm:spPr/>
    </dgm:pt>
    <dgm:pt modelId="{A50CC0BA-5AB9-433F-9B35-9FE65C53C878}" type="pres">
      <dgm:prSet presAssocID="{086D6AD8-61C7-46C5-8D39-116943817911}" presName="sibTrans" presStyleLbl="sibTrans2D1" presStyleIdx="0" presStyleCnt="6"/>
      <dgm:spPr/>
      <dgm:t>
        <a:bodyPr/>
        <a:lstStyle/>
        <a:p>
          <a:endParaRPr lang="en-US"/>
        </a:p>
      </dgm:t>
    </dgm:pt>
    <dgm:pt modelId="{EBFF893C-97A0-481F-B124-F41B1F7A9747}" type="pres">
      <dgm:prSet presAssocID="{A47C17EB-F691-431D-96B9-7CC78B9E795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A09EB4-27C4-4062-9882-8AA9DC27F0C5}" type="pres">
      <dgm:prSet presAssocID="{A47C17EB-F691-431D-96B9-7CC78B9E7959}" presName="dummy" presStyleCnt="0"/>
      <dgm:spPr/>
    </dgm:pt>
    <dgm:pt modelId="{34DA130D-3658-456E-9A35-8DF3FD0287F1}" type="pres">
      <dgm:prSet presAssocID="{CC4FE92F-8CF3-4FB3-8A88-3F3B8B50891C}" presName="sibTrans" presStyleLbl="sibTrans2D1" presStyleIdx="1" presStyleCnt="6"/>
      <dgm:spPr/>
      <dgm:t>
        <a:bodyPr/>
        <a:lstStyle/>
        <a:p>
          <a:endParaRPr lang="en-US"/>
        </a:p>
      </dgm:t>
    </dgm:pt>
    <dgm:pt modelId="{B7D685CB-FF4C-46B7-B497-0513DE819DBF}" type="pres">
      <dgm:prSet presAssocID="{054C083A-55A6-44D2-8CA2-C3A5E71127A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5B96ED-DC17-4B20-A72C-BD8CD712E95D}" type="pres">
      <dgm:prSet presAssocID="{054C083A-55A6-44D2-8CA2-C3A5E71127AF}" presName="dummy" presStyleCnt="0"/>
      <dgm:spPr/>
    </dgm:pt>
    <dgm:pt modelId="{6A576829-5F06-406E-A5C2-7620DBD8C606}" type="pres">
      <dgm:prSet presAssocID="{65B3644E-9B76-4E0B-857D-5DF532F2EC9F}" presName="sibTrans" presStyleLbl="sibTrans2D1" presStyleIdx="2" presStyleCnt="6"/>
      <dgm:spPr/>
      <dgm:t>
        <a:bodyPr/>
        <a:lstStyle/>
        <a:p>
          <a:endParaRPr lang="en-US"/>
        </a:p>
      </dgm:t>
    </dgm:pt>
    <dgm:pt modelId="{9D5F23EE-B25F-4088-BB4B-69E8A58E958B}" type="pres">
      <dgm:prSet presAssocID="{C182D562-E327-4990-89E2-C2D9E5FBCAB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12E85-20FD-4844-91B8-A794A000BC1E}" type="pres">
      <dgm:prSet presAssocID="{C182D562-E327-4990-89E2-C2D9E5FBCABE}" presName="dummy" presStyleCnt="0"/>
      <dgm:spPr/>
    </dgm:pt>
    <dgm:pt modelId="{3DA55B87-F4E4-4B19-988B-7CB4435C4BAB}" type="pres">
      <dgm:prSet presAssocID="{8D4FCFB5-2838-4B45-87E2-86A9F2378A54}" presName="sibTrans" presStyleLbl="sibTrans2D1" presStyleIdx="3" presStyleCnt="6"/>
      <dgm:spPr/>
      <dgm:t>
        <a:bodyPr/>
        <a:lstStyle/>
        <a:p>
          <a:endParaRPr lang="en-US"/>
        </a:p>
      </dgm:t>
    </dgm:pt>
    <dgm:pt modelId="{157B90C2-B963-4190-8306-7A6F5AEC0E66}" type="pres">
      <dgm:prSet presAssocID="{9FB133B0-92EC-4F30-82FC-C622DC6BE4F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73F9CD-5C31-4169-8C15-D9293F975985}" type="pres">
      <dgm:prSet presAssocID="{9FB133B0-92EC-4F30-82FC-C622DC6BE4F8}" presName="dummy" presStyleCnt="0"/>
      <dgm:spPr/>
    </dgm:pt>
    <dgm:pt modelId="{40BD7677-825F-4080-92E9-7BD05594CA7C}" type="pres">
      <dgm:prSet presAssocID="{2682C675-CB9E-4D98-AA27-5BC170AA401D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ED6F154-4B87-4CC6-B01E-0088FDABCE1A}" type="pres">
      <dgm:prSet presAssocID="{AF993555-28FD-4A39-86CF-A240F70CC0C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25873-5A6B-4E40-9FB1-DAF1B13CFD4C}" type="pres">
      <dgm:prSet presAssocID="{AF993555-28FD-4A39-86CF-A240F70CC0C1}" presName="dummy" presStyleCnt="0"/>
      <dgm:spPr/>
    </dgm:pt>
    <dgm:pt modelId="{75C52283-4F5D-4946-88C9-66E5C9B49676}" type="pres">
      <dgm:prSet presAssocID="{E81A6BC6-328E-413D-8EF1-94AB435FBFF8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2376FA89-FF7F-4F26-B012-42EBEDD84AC3}" srcId="{7EE04898-A075-4210-8DC2-BF8C797C7530}" destId="{C182D562-E327-4990-89E2-C2D9E5FBCABE}" srcOrd="3" destOrd="0" parTransId="{6BC2EB2B-9F63-413F-8633-FA406092B548}" sibTransId="{8D4FCFB5-2838-4B45-87E2-86A9F2378A54}"/>
    <dgm:cxn modelId="{85918AF6-3C5C-BD47-B426-0DCD9E2FFFB0}" type="presOf" srcId="{054C083A-55A6-44D2-8CA2-C3A5E71127AF}" destId="{B7D685CB-FF4C-46B7-B497-0513DE819DBF}" srcOrd="0" destOrd="0" presId="urn:microsoft.com/office/officeart/2005/8/layout/radial6"/>
    <dgm:cxn modelId="{6B36EDD7-02D1-1846-B28E-D9AF2E39529A}" type="presOf" srcId="{65B3644E-9B76-4E0B-857D-5DF532F2EC9F}" destId="{6A576829-5F06-406E-A5C2-7620DBD8C606}" srcOrd="0" destOrd="0" presId="urn:microsoft.com/office/officeart/2005/8/layout/radial6"/>
    <dgm:cxn modelId="{53644B77-DE5C-4DB1-948F-C177AFC570CD}" srcId="{7EE04898-A075-4210-8DC2-BF8C797C7530}" destId="{A47C17EB-F691-431D-96B9-7CC78B9E7959}" srcOrd="1" destOrd="0" parTransId="{E6A5300E-9277-4082-A809-AF96D005F87F}" sibTransId="{CC4FE92F-8CF3-4FB3-8A88-3F3B8B50891C}"/>
    <dgm:cxn modelId="{1B11AAC2-A0C3-964A-B557-078C25D8E92B}" type="presOf" srcId="{2682C675-CB9E-4D98-AA27-5BC170AA401D}" destId="{40BD7677-825F-4080-92E9-7BD05594CA7C}" srcOrd="0" destOrd="0" presId="urn:microsoft.com/office/officeart/2005/8/layout/radial6"/>
    <dgm:cxn modelId="{5981383B-25FA-4F3E-AE34-E36A4A4EEA5F}" srcId="{A0EE7F01-6AD7-4163-AA99-BE85E90C5229}" destId="{7EE04898-A075-4210-8DC2-BF8C797C7530}" srcOrd="0" destOrd="0" parTransId="{E975AA6C-AD16-4E53-9DF5-12FB1187E2D2}" sibTransId="{2AFF0FDC-B8CD-468E-BBD3-881758F881FB}"/>
    <dgm:cxn modelId="{A1009A69-A51A-F14F-AD67-A7079FC74DD9}" type="presOf" srcId="{8D4FCFB5-2838-4B45-87E2-86A9F2378A54}" destId="{3DA55B87-F4E4-4B19-988B-7CB4435C4BAB}" srcOrd="0" destOrd="0" presId="urn:microsoft.com/office/officeart/2005/8/layout/radial6"/>
    <dgm:cxn modelId="{753F0DA7-BFA1-0749-876C-27C8FD884CC3}" type="presOf" srcId="{E81A6BC6-328E-413D-8EF1-94AB435FBFF8}" destId="{75C52283-4F5D-4946-88C9-66E5C9B49676}" srcOrd="0" destOrd="0" presId="urn:microsoft.com/office/officeart/2005/8/layout/radial6"/>
    <dgm:cxn modelId="{30D92C5D-F2D1-490A-86FB-E5DF3C7E20C6}" srcId="{7EE04898-A075-4210-8DC2-BF8C797C7530}" destId="{054C083A-55A6-44D2-8CA2-C3A5E71127AF}" srcOrd="2" destOrd="0" parTransId="{0DE7A828-831B-4A55-83E7-3F4F9F25123C}" sibTransId="{65B3644E-9B76-4E0B-857D-5DF532F2EC9F}"/>
    <dgm:cxn modelId="{2025A4C3-157D-1841-A2AF-5FC53831B2AF}" type="presOf" srcId="{A0EE7F01-6AD7-4163-AA99-BE85E90C5229}" destId="{657EE90B-9AE4-4B2B-B422-D617200FF805}" srcOrd="0" destOrd="0" presId="urn:microsoft.com/office/officeart/2005/8/layout/radial6"/>
    <dgm:cxn modelId="{BAFA9D02-CD0D-594C-9C01-7B9FD6F12F12}" type="presOf" srcId="{AF993555-28FD-4A39-86CF-A240F70CC0C1}" destId="{4ED6F154-4B87-4CC6-B01E-0088FDABCE1A}" srcOrd="0" destOrd="0" presId="urn:microsoft.com/office/officeart/2005/8/layout/radial6"/>
    <dgm:cxn modelId="{1C95B83C-83AA-4E46-B0DA-BDF8B7B5DC41}" type="presOf" srcId="{A47C17EB-F691-431D-96B9-7CC78B9E7959}" destId="{EBFF893C-97A0-481F-B124-F41B1F7A9747}" srcOrd="0" destOrd="0" presId="urn:microsoft.com/office/officeart/2005/8/layout/radial6"/>
    <dgm:cxn modelId="{E6E862E4-FADD-534F-B009-FFE67C2B3953}" type="presOf" srcId="{7EE04898-A075-4210-8DC2-BF8C797C7530}" destId="{9E44112B-60B3-4F17-BEEB-67E65A250EEA}" srcOrd="0" destOrd="0" presId="urn:microsoft.com/office/officeart/2005/8/layout/radial6"/>
    <dgm:cxn modelId="{4BF41754-4BCB-4DF1-B117-CD97B6126947}" srcId="{7EE04898-A075-4210-8DC2-BF8C797C7530}" destId="{9FB133B0-92EC-4F30-82FC-C622DC6BE4F8}" srcOrd="4" destOrd="0" parTransId="{DD64F797-9D7D-480D-ACA0-85F137D1F5EC}" sibTransId="{2682C675-CB9E-4D98-AA27-5BC170AA401D}"/>
    <dgm:cxn modelId="{9B4FB89E-2D41-8945-9E88-4E08E373428E}" type="presOf" srcId="{CC4FE92F-8CF3-4FB3-8A88-3F3B8B50891C}" destId="{34DA130D-3658-456E-9A35-8DF3FD0287F1}" srcOrd="0" destOrd="0" presId="urn:microsoft.com/office/officeart/2005/8/layout/radial6"/>
    <dgm:cxn modelId="{15206F22-86AC-E44F-82AB-9B3C6748F57A}" type="presOf" srcId="{C182D562-E327-4990-89E2-C2D9E5FBCABE}" destId="{9D5F23EE-B25F-4088-BB4B-69E8A58E958B}" srcOrd="0" destOrd="0" presId="urn:microsoft.com/office/officeart/2005/8/layout/radial6"/>
    <dgm:cxn modelId="{ED2D9849-7BA0-3B4A-A6E5-F470A8DFAABA}" type="presOf" srcId="{9FB133B0-92EC-4F30-82FC-C622DC6BE4F8}" destId="{157B90C2-B963-4190-8306-7A6F5AEC0E66}" srcOrd="0" destOrd="0" presId="urn:microsoft.com/office/officeart/2005/8/layout/radial6"/>
    <dgm:cxn modelId="{353BF498-BD70-4369-9C3E-1FAAF9C96B7F}" srcId="{7EE04898-A075-4210-8DC2-BF8C797C7530}" destId="{AF993555-28FD-4A39-86CF-A240F70CC0C1}" srcOrd="5" destOrd="0" parTransId="{CF638323-9CB5-4952-A07F-283D92405AE0}" sibTransId="{E81A6BC6-328E-413D-8EF1-94AB435FBFF8}"/>
    <dgm:cxn modelId="{C3E5007A-7C49-6B43-BF71-C6DA10BF7077}" type="presOf" srcId="{B5815964-08E1-47C7-A668-375339702699}" destId="{7BD7A9E0-BE8A-4FFA-AA37-6D7E4E6570E5}" srcOrd="0" destOrd="0" presId="urn:microsoft.com/office/officeart/2005/8/layout/radial6"/>
    <dgm:cxn modelId="{5B99D89B-02E3-4403-8B48-C0B15E50BFF3}" srcId="{7EE04898-A075-4210-8DC2-BF8C797C7530}" destId="{B5815964-08E1-47C7-A668-375339702699}" srcOrd="0" destOrd="0" parTransId="{A63C1F55-0B9A-44F0-B492-3B29C863CA9F}" sibTransId="{086D6AD8-61C7-46C5-8D39-116943817911}"/>
    <dgm:cxn modelId="{73E1915B-7746-DC49-BC8C-699D2BA3E9B0}" type="presOf" srcId="{086D6AD8-61C7-46C5-8D39-116943817911}" destId="{A50CC0BA-5AB9-433F-9B35-9FE65C53C878}" srcOrd="0" destOrd="0" presId="urn:microsoft.com/office/officeart/2005/8/layout/radial6"/>
    <dgm:cxn modelId="{1F7AB446-971B-1241-95F6-3C9B83AB7C63}" type="presParOf" srcId="{657EE90B-9AE4-4B2B-B422-D617200FF805}" destId="{9E44112B-60B3-4F17-BEEB-67E65A250EEA}" srcOrd="0" destOrd="0" presId="urn:microsoft.com/office/officeart/2005/8/layout/radial6"/>
    <dgm:cxn modelId="{9799FC08-AE7D-CC4C-B232-467CFD5D4569}" type="presParOf" srcId="{657EE90B-9AE4-4B2B-B422-D617200FF805}" destId="{7BD7A9E0-BE8A-4FFA-AA37-6D7E4E6570E5}" srcOrd="1" destOrd="0" presId="urn:microsoft.com/office/officeart/2005/8/layout/radial6"/>
    <dgm:cxn modelId="{44B2B412-A6B9-474A-8D63-8D75B8CB6CD9}" type="presParOf" srcId="{657EE90B-9AE4-4B2B-B422-D617200FF805}" destId="{7E53D7AF-B43D-4C11-B92E-38A0B22BE267}" srcOrd="2" destOrd="0" presId="urn:microsoft.com/office/officeart/2005/8/layout/radial6"/>
    <dgm:cxn modelId="{C31310D7-0F66-A344-8473-686A0779878F}" type="presParOf" srcId="{657EE90B-9AE4-4B2B-B422-D617200FF805}" destId="{A50CC0BA-5AB9-433F-9B35-9FE65C53C878}" srcOrd="3" destOrd="0" presId="urn:microsoft.com/office/officeart/2005/8/layout/radial6"/>
    <dgm:cxn modelId="{1AEAA357-9EA2-7949-A753-3E085CA0878E}" type="presParOf" srcId="{657EE90B-9AE4-4B2B-B422-D617200FF805}" destId="{EBFF893C-97A0-481F-B124-F41B1F7A9747}" srcOrd="4" destOrd="0" presId="urn:microsoft.com/office/officeart/2005/8/layout/radial6"/>
    <dgm:cxn modelId="{E38B47DA-4C78-594C-BAA1-A9B9AB65FECC}" type="presParOf" srcId="{657EE90B-9AE4-4B2B-B422-D617200FF805}" destId="{ABA09EB4-27C4-4062-9882-8AA9DC27F0C5}" srcOrd="5" destOrd="0" presId="urn:microsoft.com/office/officeart/2005/8/layout/radial6"/>
    <dgm:cxn modelId="{1C6C22A6-5BE9-C245-8035-245411DD494E}" type="presParOf" srcId="{657EE90B-9AE4-4B2B-B422-D617200FF805}" destId="{34DA130D-3658-456E-9A35-8DF3FD0287F1}" srcOrd="6" destOrd="0" presId="urn:microsoft.com/office/officeart/2005/8/layout/radial6"/>
    <dgm:cxn modelId="{52B2DAAC-5585-E445-B418-E2017BD38C13}" type="presParOf" srcId="{657EE90B-9AE4-4B2B-B422-D617200FF805}" destId="{B7D685CB-FF4C-46B7-B497-0513DE819DBF}" srcOrd="7" destOrd="0" presId="urn:microsoft.com/office/officeart/2005/8/layout/radial6"/>
    <dgm:cxn modelId="{B967AE1A-6D4E-BA42-9D87-57D0119100BE}" type="presParOf" srcId="{657EE90B-9AE4-4B2B-B422-D617200FF805}" destId="{A95B96ED-DC17-4B20-A72C-BD8CD712E95D}" srcOrd="8" destOrd="0" presId="urn:microsoft.com/office/officeart/2005/8/layout/radial6"/>
    <dgm:cxn modelId="{CD64E268-D8DE-CC48-852B-6A7769ACCEC0}" type="presParOf" srcId="{657EE90B-9AE4-4B2B-B422-D617200FF805}" destId="{6A576829-5F06-406E-A5C2-7620DBD8C606}" srcOrd="9" destOrd="0" presId="urn:microsoft.com/office/officeart/2005/8/layout/radial6"/>
    <dgm:cxn modelId="{1CD4F03B-618B-024B-8087-C01391460216}" type="presParOf" srcId="{657EE90B-9AE4-4B2B-B422-D617200FF805}" destId="{9D5F23EE-B25F-4088-BB4B-69E8A58E958B}" srcOrd="10" destOrd="0" presId="urn:microsoft.com/office/officeart/2005/8/layout/radial6"/>
    <dgm:cxn modelId="{93944B54-590F-8D40-853C-BD2CC9F45A93}" type="presParOf" srcId="{657EE90B-9AE4-4B2B-B422-D617200FF805}" destId="{9F612E85-20FD-4844-91B8-A794A000BC1E}" srcOrd="11" destOrd="0" presId="urn:microsoft.com/office/officeart/2005/8/layout/radial6"/>
    <dgm:cxn modelId="{0FCF09D2-B2E6-E144-AAE3-05AA4AA6A3C7}" type="presParOf" srcId="{657EE90B-9AE4-4B2B-B422-D617200FF805}" destId="{3DA55B87-F4E4-4B19-988B-7CB4435C4BAB}" srcOrd="12" destOrd="0" presId="urn:microsoft.com/office/officeart/2005/8/layout/radial6"/>
    <dgm:cxn modelId="{5A089521-3318-184C-85CD-9B585B908ED8}" type="presParOf" srcId="{657EE90B-9AE4-4B2B-B422-D617200FF805}" destId="{157B90C2-B963-4190-8306-7A6F5AEC0E66}" srcOrd="13" destOrd="0" presId="urn:microsoft.com/office/officeart/2005/8/layout/radial6"/>
    <dgm:cxn modelId="{09D759BC-8E0B-8A4A-A2B9-B3E2B72E657A}" type="presParOf" srcId="{657EE90B-9AE4-4B2B-B422-D617200FF805}" destId="{C073F9CD-5C31-4169-8C15-D9293F975985}" srcOrd="14" destOrd="0" presId="urn:microsoft.com/office/officeart/2005/8/layout/radial6"/>
    <dgm:cxn modelId="{B1EB093B-0479-5142-AA79-21E92DAD5DFD}" type="presParOf" srcId="{657EE90B-9AE4-4B2B-B422-D617200FF805}" destId="{40BD7677-825F-4080-92E9-7BD05594CA7C}" srcOrd="15" destOrd="0" presId="urn:microsoft.com/office/officeart/2005/8/layout/radial6"/>
    <dgm:cxn modelId="{4285DDC5-D5F4-AD43-9E93-A8022AECDC35}" type="presParOf" srcId="{657EE90B-9AE4-4B2B-B422-D617200FF805}" destId="{4ED6F154-4B87-4CC6-B01E-0088FDABCE1A}" srcOrd="16" destOrd="0" presId="urn:microsoft.com/office/officeart/2005/8/layout/radial6"/>
    <dgm:cxn modelId="{3B58A7FB-8A55-7146-B31B-992C81C24CDF}" type="presParOf" srcId="{657EE90B-9AE4-4B2B-B422-D617200FF805}" destId="{86125873-5A6B-4E40-9FB1-DAF1B13CFD4C}" srcOrd="17" destOrd="0" presId="urn:microsoft.com/office/officeart/2005/8/layout/radial6"/>
    <dgm:cxn modelId="{C73ED43E-BF53-4640-BA88-3CFBDC396BA3}" type="presParOf" srcId="{657EE90B-9AE4-4B2B-B422-D617200FF805}" destId="{75C52283-4F5D-4946-88C9-66E5C9B49676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0EE7F01-6AD7-4163-AA99-BE85E90C5229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815964-08E1-47C7-A668-375339702699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A63C1F55-0B9A-44F0-B492-3B29C863CA9F}" type="parTrans" cxnId="{5B99D89B-02E3-4403-8B48-C0B15E50BFF3}">
      <dgm:prSet/>
      <dgm:spPr/>
      <dgm:t>
        <a:bodyPr/>
        <a:lstStyle/>
        <a:p>
          <a:endParaRPr lang="en-US"/>
        </a:p>
      </dgm:t>
    </dgm:pt>
    <dgm:pt modelId="{086D6AD8-61C7-46C5-8D39-116943817911}" type="sibTrans" cxnId="{5B99D89B-02E3-4403-8B48-C0B15E50BFF3}">
      <dgm:prSet/>
      <dgm:spPr/>
      <dgm:t>
        <a:bodyPr/>
        <a:lstStyle/>
        <a:p>
          <a:endParaRPr lang="en-US"/>
        </a:p>
      </dgm:t>
    </dgm:pt>
    <dgm:pt modelId="{054C083A-55A6-44D2-8CA2-C3A5E71127AF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0DE7A828-831B-4A55-83E7-3F4F9F25123C}" type="parTrans" cxnId="{30D92C5D-F2D1-490A-86FB-E5DF3C7E20C6}">
      <dgm:prSet/>
      <dgm:spPr/>
      <dgm:t>
        <a:bodyPr/>
        <a:lstStyle/>
        <a:p>
          <a:endParaRPr lang="en-US"/>
        </a:p>
      </dgm:t>
    </dgm:pt>
    <dgm:pt modelId="{65B3644E-9B76-4E0B-857D-5DF532F2EC9F}" type="sibTrans" cxnId="{30D92C5D-F2D1-490A-86FB-E5DF3C7E20C6}">
      <dgm:prSet/>
      <dgm:spPr/>
      <dgm:t>
        <a:bodyPr/>
        <a:lstStyle/>
        <a:p>
          <a:endParaRPr lang="en-US"/>
        </a:p>
      </dgm:t>
    </dgm:pt>
    <dgm:pt modelId="{C182D562-E327-4990-89E2-C2D9E5FBCABE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6BC2EB2B-9F63-413F-8633-FA406092B548}" type="parTrans" cxnId="{2376FA89-FF7F-4F26-B012-42EBEDD84AC3}">
      <dgm:prSet/>
      <dgm:spPr/>
      <dgm:t>
        <a:bodyPr/>
        <a:lstStyle/>
        <a:p>
          <a:endParaRPr lang="en-US"/>
        </a:p>
      </dgm:t>
    </dgm:pt>
    <dgm:pt modelId="{8D4FCFB5-2838-4B45-87E2-86A9F2378A54}" type="sibTrans" cxnId="{2376FA89-FF7F-4F26-B012-42EBEDD84AC3}">
      <dgm:prSet/>
      <dgm:spPr/>
      <dgm:t>
        <a:bodyPr/>
        <a:lstStyle/>
        <a:p>
          <a:endParaRPr lang="en-US"/>
        </a:p>
      </dgm:t>
    </dgm:pt>
    <dgm:pt modelId="{9FB133B0-92EC-4F30-82FC-C622DC6BE4F8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DD64F797-9D7D-480D-ACA0-85F137D1F5EC}" type="parTrans" cxnId="{4BF41754-4BCB-4DF1-B117-CD97B6126947}">
      <dgm:prSet/>
      <dgm:spPr/>
      <dgm:t>
        <a:bodyPr/>
        <a:lstStyle/>
        <a:p>
          <a:endParaRPr lang="en-US"/>
        </a:p>
      </dgm:t>
    </dgm:pt>
    <dgm:pt modelId="{2682C675-CB9E-4D98-AA27-5BC170AA401D}" type="sibTrans" cxnId="{4BF41754-4BCB-4DF1-B117-CD97B6126947}">
      <dgm:prSet/>
      <dgm:spPr/>
      <dgm:t>
        <a:bodyPr/>
        <a:lstStyle/>
        <a:p>
          <a:endParaRPr lang="en-US"/>
        </a:p>
      </dgm:t>
    </dgm:pt>
    <dgm:pt modelId="{7EE04898-A075-4210-8DC2-BF8C797C7530}">
      <dgm:prSet phldrT="[Text]"/>
      <dgm:spPr>
        <a:noFill/>
        <a:ln>
          <a:noFill/>
        </a:ln>
      </dgm:spPr>
      <dgm:t>
        <a:bodyPr/>
        <a:lstStyle/>
        <a:p>
          <a:r>
            <a:rPr lang="en-US" dirty="0" smtClean="0"/>
            <a:t>DC1</a:t>
          </a:r>
          <a:endParaRPr lang="en-US" dirty="0"/>
        </a:p>
      </dgm:t>
    </dgm:pt>
    <dgm:pt modelId="{2AFF0FDC-B8CD-468E-BBD3-881758F881FB}" type="sibTrans" cxnId="{5981383B-25FA-4F3E-AE34-E36A4A4EEA5F}">
      <dgm:prSet/>
      <dgm:spPr/>
      <dgm:t>
        <a:bodyPr/>
        <a:lstStyle/>
        <a:p>
          <a:endParaRPr lang="en-US"/>
        </a:p>
      </dgm:t>
    </dgm:pt>
    <dgm:pt modelId="{E975AA6C-AD16-4E53-9DF5-12FB1187E2D2}" type="parTrans" cxnId="{5981383B-25FA-4F3E-AE34-E36A4A4EEA5F}">
      <dgm:prSet/>
      <dgm:spPr/>
      <dgm:t>
        <a:bodyPr/>
        <a:lstStyle/>
        <a:p>
          <a:endParaRPr lang="en-US"/>
        </a:p>
      </dgm:t>
    </dgm:pt>
    <dgm:pt modelId="{AF993555-28FD-4A39-86CF-A240F70CC0C1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E81A6BC6-328E-413D-8EF1-94AB435FBFF8}" type="sibTrans" cxnId="{353BF498-BD70-4369-9C3E-1FAAF9C96B7F}">
      <dgm:prSet/>
      <dgm:spPr/>
      <dgm:t>
        <a:bodyPr/>
        <a:lstStyle/>
        <a:p>
          <a:endParaRPr lang="en-US"/>
        </a:p>
      </dgm:t>
    </dgm:pt>
    <dgm:pt modelId="{CF638323-9CB5-4952-A07F-283D92405AE0}" type="parTrans" cxnId="{353BF498-BD70-4369-9C3E-1FAAF9C96B7F}">
      <dgm:prSet/>
      <dgm:spPr/>
      <dgm:t>
        <a:bodyPr/>
        <a:lstStyle/>
        <a:p>
          <a:endParaRPr lang="en-US"/>
        </a:p>
      </dgm:t>
    </dgm:pt>
    <dgm:pt modelId="{A47C17EB-F691-431D-96B9-7CC78B9E7959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CC4FE92F-8CF3-4FB3-8A88-3F3B8B50891C}" type="sibTrans" cxnId="{53644B77-DE5C-4DB1-948F-C177AFC570CD}">
      <dgm:prSet/>
      <dgm:spPr/>
      <dgm:t>
        <a:bodyPr/>
        <a:lstStyle/>
        <a:p>
          <a:endParaRPr lang="en-US"/>
        </a:p>
      </dgm:t>
    </dgm:pt>
    <dgm:pt modelId="{E6A5300E-9277-4082-A809-AF96D005F87F}" type="parTrans" cxnId="{53644B77-DE5C-4DB1-948F-C177AFC570CD}">
      <dgm:prSet/>
      <dgm:spPr/>
      <dgm:t>
        <a:bodyPr/>
        <a:lstStyle/>
        <a:p>
          <a:endParaRPr lang="en-US"/>
        </a:p>
      </dgm:t>
    </dgm:pt>
    <dgm:pt modelId="{657EE90B-9AE4-4B2B-B422-D617200FF805}" type="pres">
      <dgm:prSet presAssocID="{A0EE7F01-6AD7-4163-AA99-BE85E90C52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44112B-60B3-4F17-BEEB-67E65A250EEA}" type="pres">
      <dgm:prSet presAssocID="{7EE04898-A075-4210-8DC2-BF8C797C7530}" presName="centerShape" presStyleLbl="node0" presStyleIdx="0" presStyleCnt="1"/>
      <dgm:spPr/>
      <dgm:t>
        <a:bodyPr/>
        <a:lstStyle/>
        <a:p>
          <a:endParaRPr lang="en-US"/>
        </a:p>
      </dgm:t>
    </dgm:pt>
    <dgm:pt modelId="{7BD7A9E0-BE8A-4FFA-AA37-6D7E4E6570E5}" type="pres">
      <dgm:prSet presAssocID="{B5815964-08E1-47C7-A668-37533970269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53D7AF-B43D-4C11-B92E-38A0B22BE267}" type="pres">
      <dgm:prSet presAssocID="{B5815964-08E1-47C7-A668-375339702699}" presName="dummy" presStyleCnt="0"/>
      <dgm:spPr/>
    </dgm:pt>
    <dgm:pt modelId="{A50CC0BA-5AB9-433F-9B35-9FE65C53C878}" type="pres">
      <dgm:prSet presAssocID="{086D6AD8-61C7-46C5-8D39-116943817911}" presName="sibTrans" presStyleLbl="sibTrans2D1" presStyleIdx="0" presStyleCnt="6"/>
      <dgm:spPr/>
      <dgm:t>
        <a:bodyPr/>
        <a:lstStyle/>
        <a:p>
          <a:endParaRPr lang="en-US"/>
        </a:p>
      </dgm:t>
    </dgm:pt>
    <dgm:pt modelId="{EBFF893C-97A0-481F-B124-F41B1F7A9747}" type="pres">
      <dgm:prSet presAssocID="{A47C17EB-F691-431D-96B9-7CC78B9E795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A09EB4-27C4-4062-9882-8AA9DC27F0C5}" type="pres">
      <dgm:prSet presAssocID="{A47C17EB-F691-431D-96B9-7CC78B9E7959}" presName="dummy" presStyleCnt="0"/>
      <dgm:spPr/>
    </dgm:pt>
    <dgm:pt modelId="{34DA130D-3658-456E-9A35-8DF3FD0287F1}" type="pres">
      <dgm:prSet presAssocID="{CC4FE92F-8CF3-4FB3-8A88-3F3B8B50891C}" presName="sibTrans" presStyleLbl="sibTrans2D1" presStyleIdx="1" presStyleCnt="6"/>
      <dgm:spPr/>
      <dgm:t>
        <a:bodyPr/>
        <a:lstStyle/>
        <a:p>
          <a:endParaRPr lang="en-US"/>
        </a:p>
      </dgm:t>
    </dgm:pt>
    <dgm:pt modelId="{B7D685CB-FF4C-46B7-B497-0513DE819DBF}" type="pres">
      <dgm:prSet presAssocID="{054C083A-55A6-44D2-8CA2-C3A5E71127A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5B96ED-DC17-4B20-A72C-BD8CD712E95D}" type="pres">
      <dgm:prSet presAssocID="{054C083A-55A6-44D2-8CA2-C3A5E71127AF}" presName="dummy" presStyleCnt="0"/>
      <dgm:spPr/>
    </dgm:pt>
    <dgm:pt modelId="{6A576829-5F06-406E-A5C2-7620DBD8C606}" type="pres">
      <dgm:prSet presAssocID="{65B3644E-9B76-4E0B-857D-5DF532F2EC9F}" presName="sibTrans" presStyleLbl="sibTrans2D1" presStyleIdx="2" presStyleCnt="6"/>
      <dgm:spPr/>
      <dgm:t>
        <a:bodyPr/>
        <a:lstStyle/>
        <a:p>
          <a:endParaRPr lang="en-US"/>
        </a:p>
      </dgm:t>
    </dgm:pt>
    <dgm:pt modelId="{9D5F23EE-B25F-4088-BB4B-69E8A58E958B}" type="pres">
      <dgm:prSet presAssocID="{C182D562-E327-4990-89E2-C2D9E5FBCAB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12E85-20FD-4844-91B8-A794A000BC1E}" type="pres">
      <dgm:prSet presAssocID="{C182D562-E327-4990-89E2-C2D9E5FBCABE}" presName="dummy" presStyleCnt="0"/>
      <dgm:spPr/>
    </dgm:pt>
    <dgm:pt modelId="{3DA55B87-F4E4-4B19-988B-7CB4435C4BAB}" type="pres">
      <dgm:prSet presAssocID="{8D4FCFB5-2838-4B45-87E2-86A9F2378A54}" presName="sibTrans" presStyleLbl="sibTrans2D1" presStyleIdx="3" presStyleCnt="6"/>
      <dgm:spPr/>
      <dgm:t>
        <a:bodyPr/>
        <a:lstStyle/>
        <a:p>
          <a:endParaRPr lang="en-US"/>
        </a:p>
      </dgm:t>
    </dgm:pt>
    <dgm:pt modelId="{157B90C2-B963-4190-8306-7A6F5AEC0E66}" type="pres">
      <dgm:prSet presAssocID="{9FB133B0-92EC-4F30-82FC-C622DC6BE4F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73F9CD-5C31-4169-8C15-D9293F975985}" type="pres">
      <dgm:prSet presAssocID="{9FB133B0-92EC-4F30-82FC-C622DC6BE4F8}" presName="dummy" presStyleCnt="0"/>
      <dgm:spPr/>
    </dgm:pt>
    <dgm:pt modelId="{40BD7677-825F-4080-92E9-7BD05594CA7C}" type="pres">
      <dgm:prSet presAssocID="{2682C675-CB9E-4D98-AA27-5BC170AA401D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ED6F154-4B87-4CC6-B01E-0088FDABCE1A}" type="pres">
      <dgm:prSet presAssocID="{AF993555-28FD-4A39-86CF-A240F70CC0C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25873-5A6B-4E40-9FB1-DAF1B13CFD4C}" type="pres">
      <dgm:prSet presAssocID="{AF993555-28FD-4A39-86CF-A240F70CC0C1}" presName="dummy" presStyleCnt="0"/>
      <dgm:spPr/>
    </dgm:pt>
    <dgm:pt modelId="{75C52283-4F5D-4946-88C9-66E5C9B49676}" type="pres">
      <dgm:prSet presAssocID="{E81A6BC6-328E-413D-8EF1-94AB435FBFF8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F33D91CA-BC77-C942-8433-E9C49CA6A2D5}" type="presOf" srcId="{086D6AD8-61C7-46C5-8D39-116943817911}" destId="{A50CC0BA-5AB9-433F-9B35-9FE65C53C878}" srcOrd="0" destOrd="0" presId="urn:microsoft.com/office/officeart/2005/8/layout/radial6"/>
    <dgm:cxn modelId="{22FB9476-A387-D14C-8ACF-CE137933A66A}" type="presOf" srcId="{A47C17EB-F691-431D-96B9-7CC78B9E7959}" destId="{EBFF893C-97A0-481F-B124-F41B1F7A9747}" srcOrd="0" destOrd="0" presId="urn:microsoft.com/office/officeart/2005/8/layout/radial6"/>
    <dgm:cxn modelId="{2376FA89-FF7F-4F26-B012-42EBEDD84AC3}" srcId="{7EE04898-A075-4210-8DC2-BF8C797C7530}" destId="{C182D562-E327-4990-89E2-C2D9E5FBCABE}" srcOrd="3" destOrd="0" parTransId="{6BC2EB2B-9F63-413F-8633-FA406092B548}" sibTransId="{8D4FCFB5-2838-4B45-87E2-86A9F2378A54}"/>
    <dgm:cxn modelId="{BE236B3D-0DE2-154B-9D18-70084559D943}" type="presOf" srcId="{CC4FE92F-8CF3-4FB3-8A88-3F3B8B50891C}" destId="{34DA130D-3658-456E-9A35-8DF3FD0287F1}" srcOrd="0" destOrd="0" presId="urn:microsoft.com/office/officeart/2005/8/layout/radial6"/>
    <dgm:cxn modelId="{17FED2D4-946D-D348-87E5-FBDC7C4DB5DA}" type="presOf" srcId="{9FB133B0-92EC-4F30-82FC-C622DC6BE4F8}" destId="{157B90C2-B963-4190-8306-7A6F5AEC0E66}" srcOrd="0" destOrd="0" presId="urn:microsoft.com/office/officeart/2005/8/layout/radial6"/>
    <dgm:cxn modelId="{38BBB4E7-EFC1-294D-A65A-A09499EDE834}" type="presOf" srcId="{B5815964-08E1-47C7-A668-375339702699}" destId="{7BD7A9E0-BE8A-4FFA-AA37-6D7E4E6570E5}" srcOrd="0" destOrd="0" presId="urn:microsoft.com/office/officeart/2005/8/layout/radial6"/>
    <dgm:cxn modelId="{D2E72820-E497-9141-89A3-31D754A4AAA1}" type="presOf" srcId="{8D4FCFB5-2838-4B45-87E2-86A9F2378A54}" destId="{3DA55B87-F4E4-4B19-988B-7CB4435C4BAB}" srcOrd="0" destOrd="0" presId="urn:microsoft.com/office/officeart/2005/8/layout/radial6"/>
    <dgm:cxn modelId="{3D7A688A-4992-D74E-9D11-334BF9D0DAF3}" type="presOf" srcId="{2682C675-CB9E-4D98-AA27-5BC170AA401D}" destId="{40BD7677-825F-4080-92E9-7BD05594CA7C}" srcOrd="0" destOrd="0" presId="urn:microsoft.com/office/officeart/2005/8/layout/radial6"/>
    <dgm:cxn modelId="{5B99D89B-02E3-4403-8B48-C0B15E50BFF3}" srcId="{7EE04898-A075-4210-8DC2-BF8C797C7530}" destId="{B5815964-08E1-47C7-A668-375339702699}" srcOrd="0" destOrd="0" parTransId="{A63C1F55-0B9A-44F0-B492-3B29C863CA9F}" sibTransId="{086D6AD8-61C7-46C5-8D39-116943817911}"/>
    <dgm:cxn modelId="{C49CB5FB-F18E-764F-9863-DCA497C40140}" type="presOf" srcId="{65B3644E-9B76-4E0B-857D-5DF532F2EC9F}" destId="{6A576829-5F06-406E-A5C2-7620DBD8C606}" srcOrd="0" destOrd="0" presId="urn:microsoft.com/office/officeart/2005/8/layout/radial6"/>
    <dgm:cxn modelId="{5981383B-25FA-4F3E-AE34-E36A4A4EEA5F}" srcId="{A0EE7F01-6AD7-4163-AA99-BE85E90C5229}" destId="{7EE04898-A075-4210-8DC2-BF8C797C7530}" srcOrd="0" destOrd="0" parTransId="{E975AA6C-AD16-4E53-9DF5-12FB1187E2D2}" sibTransId="{2AFF0FDC-B8CD-468E-BBD3-881758F881FB}"/>
    <dgm:cxn modelId="{353BF498-BD70-4369-9C3E-1FAAF9C96B7F}" srcId="{7EE04898-A075-4210-8DC2-BF8C797C7530}" destId="{AF993555-28FD-4A39-86CF-A240F70CC0C1}" srcOrd="5" destOrd="0" parTransId="{CF638323-9CB5-4952-A07F-283D92405AE0}" sibTransId="{E81A6BC6-328E-413D-8EF1-94AB435FBFF8}"/>
    <dgm:cxn modelId="{53644B77-DE5C-4DB1-948F-C177AFC570CD}" srcId="{7EE04898-A075-4210-8DC2-BF8C797C7530}" destId="{A47C17EB-F691-431D-96B9-7CC78B9E7959}" srcOrd="1" destOrd="0" parTransId="{E6A5300E-9277-4082-A809-AF96D005F87F}" sibTransId="{CC4FE92F-8CF3-4FB3-8A88-3F3B8B50891C}"/>
    <dgm:cxn modelId="{F172A15A-C510-3D4A-B541-B20F07A86C0B}" type="presOf" srcId="{E81A6BC6-328E-413D-8EF1-94AB435FBFF8}" destId="{75C52283-4F5D-4946-88C9-66E5C9B49676}" srcOrd="0" destOrd="0" presId="urn:microsoft.com/office/officeart/2005/8/layout/radial6"/>
    <dgm:cxn modelId="{30D92C5D-F2D1-490A-86FB-E5DF3C7E20C6}" srcId="{7EE04898-A075-4210-8DC2-BF8C797C7530}" destId="{054C083A-55A6-44D2-8CA2-C3A5E71127AF}" srcOrd="2" destOrd="0" parTransId="{0DE7A828-831B-4A55-83E7-3F4F9F25123C}" sibTransId="{65B3644E-9B76-4E0B-857D-5DF532F2EC9F}"/>
    <dgm:cxn modelId="{2BD55C48-424B-A048-9296-50E0D7FF6E75}" type="presOf" srcId="{054C083A-55A6-44D2-8CA2-C3A5E71127AF}" destId="{B7D685CB-FF4C-46B7-B497-0513DE819DBF}" srcOrd="0" destOrd="0" presId="urn:microsoft.com/office/officeart/2005/8/layout/radial6"/>
    <dgm:cxn modelId="{AF18CE40-2F40-CF44-8946-26CB77DD1D2B}" type="presOf" srcId="{7EE04898-A075-4210-8DC2-BF8C797C7530}" destId="{9E44112B-60B3-4F17-BEEB-67E65A250EEA}" srcOrd="0" destOrd="0" presId="urn:microsoft.com/office/officeart/2005/8/layout/radial6"/>
    <dgm:cxn modelId="{EC3D7A17-9430-8C42-96E7-E3C07A507047}" type="presOf" srcId="{AF993555-28FD-4A39-86CF-A240F70CC0C1}" destId="{4ED6F154-4B87-4CC6-B01E-0088FDABCE1A}" srcOrd="0" destOrd="0" presId="urn:microsoft.com/office/officeart/2005/8/layout/radial6"/>
    <dgm:cxn modelId="{54E4D282-972A-9F42-88C9-2EF779558818}" type="presOf" srcId="{C182D562-E327-4990-89E2-C2D9E5FBCABE}" destId="{9D5F23EE-B25F-4088-BB4B-69E8A58E958B}" srcOrd="0" destOrd="0" presId="urn:microsoft.com/office/officeart/2005/8/layout/radial6"/>
    <dgm:cxn modelId="{D614EBFD-9AA2-DA44-B242-8C71F5377727}" type="presOf" srcId="{A0EE7F01-6AD7-4163-AA99-BE85E90C5229}" destId="{657EE90B-9AE4-4B2B-B422-D617200FF805}" srcOrd="0" destOrd="0" presId="urn:microsoft.com/office/officeart/2005/8/layout/radial6"/>
    <dgm:cxn modelId="{4BF41754-4BCB-4DF1-B117-CD97B6126947}" srcId="{7EE04898-A075-4210-8DC2-BF8C797C7530}" destId="{9FB133B0-92EC-4F30-82FC-C622DC6BE4F8}" srcOrd="4" destOrd="0" parTransId="{DD64F797-9D7D-480D-ACA0-85F137D1F5EC}" sibTransId="{2682C675-CB9E-4D98-AA27-5BC170AA401D}"/>
    <dgm:cxn modelId="{C259ECDE-B662-CA48-8301-77A997EA4747}" type="presParOf" srcId="{657EE90B-9AE4-4B2B-B422-D617200FF805}" destId="{9E44112B-60B3-4F17-BEEB-67E65A250EEA}" srcOrd="0" destOrd="0" presId="urn:microsoft.com/office/officeart/2005/8/layout/radial6"/>
    <dgm:cxn modelId="{D0445BBF-E6BC-9C45-B483-30B0A7EC6BDC}" type="presParOf" srcId="{657EE90B-9AE4-4B2B-B422-D617200FF805}" destId="{7BD7A9E0-BE8A-4FFA-AA37-6D7E4E6570E5}" srcOrd="1" destOrd="0" presId="urn:microsoft.com/office/officeart/2005/8/layout/radial6"/>
    <dgm:cxn modelId="{8B3BB577-5FBA-9949-9111-158AC1F16634}" type="presParOf" srcId="{657EE90B-9AE4-4B2B-B422-D617200FF805}" destId="{7E53D7AF-B43D-4C11-B92E-38A0B22BE267}" srcOrd="2" destOrd="0" presId="urn:microsoft.com/office/officeart/2005/8/layout/radial6"/>
    <dgm:cxn modelId="{70D8B0C0-5706-4748-90FE-35393C3C6B95}" type="presParOf" srcId="{657EE90B-9AE4-4B2B-B422-D617200FF805}" destId="{A50CC0BA-5AB9-433F-9B35-9FE65C53C878}" srcOrd="3" destOrd="0" presId="urn:microsoft.com/office/officeart/2005/8/layout/radial6"/>
    <dgm:cxn modelId="{A225C29A-598A-F14D-859E-C8F04B6AD441}" type="presParOf" srcId="{657EE90B-9AE4-4B2B-B422-D617200FF805}" destId="{EBFF893C-97A0-481F-B124-F41B1F7A9747}" srcOrd="4" destOrd="0" presId="urn:microsoft.com/office/officeart/2005/8/layout/radial6"/>
    <dgm:cxn modelId="{99A8D44A-6452-EF4A-A121-B7FC9EAB07E8}" type="presParOf" srcId="{657EE90B-9AE4-4B2B-B422-D617200FF805}" destId="{ABA09EB4-27C4-4062-9882-8AA9DC27F0C5}" srcOrd="5" destOrd="0" presId="urn:microsoft.com/office/officeart/2005/8/layout/radial6"/>
    <dgm:cxn modelId="{D1D3101F-2DEF-9E4A-9EFC-A31982BED982}" type="presParOf" srcId="{657EE90B-9AE4-4B2B-B422-D617200FF805}" destId="{34DA130D-3658-456E-9A35-8DF3FD0287F1}" srcOrd="6" destOrd="0" presId="urn:microsoft.com/office/officeart/2005/8/layout/radial6"/>
    <dgm:cxn modelId="{D77589C0-ABCA-2848-A577-164917B68529}" type="presParOf" srcId="{657EE90B-9AE4-4B2B-B422-D617200FF805}" destId="{B7D685CB-FF4C-46B7-B497-0513DE819DBF}" srcOrd="7" destOrd="0" presId="urn:microsoft.com/office/officeart/2005/8/layout/radial6"/>
    <dgm:cxn modelId="{837093E4-4683-AF42-A06E-F8B7952F9008}" type="presParOf" srcId="{657EE90B-9AE4-4B2B-B422-D617200FF805}" destId="{A95B96ED-DC17-4B20-A72C-BD8CD712E95D}" srcOrd="8" destOrd="0" presId="urn:microsoft.com/office/officeart/2005/8/layout/radial6"/>
    <dgm:cxn modelId="{47E6DCE7-A3E7-D847-93A8-06998E2E6168}" type="presParOf" srcId="{657EE90B-9AE4-4B2B-B422-D617200FF805}" destId="{6A576829-5F06-406E-A5C2-7620DBD8C606}" srcOrd="9" destOrd="0" presId="urn:microsoft.com/office/officeart/2005/8/layout/radial6"/>
    <dgm:cxn modelId="{F1202DFC-9974-7E47-AA88-E124954F5456}" type="presParOf" srcId="{657EE90B-9AE4-4B2B-B422-D617200FF805}" destId="{9D5F23EE-B25F-4088-BB4B-69E8A58E958B}" srcOrd="10" destOrd="0" presId="urn:microsoft.com/office/officeart/2005/8/layout/radial6"/>
    <dgm:cxn modelId="{787DC90C-FA7C-AC40-8B7F-FA9F58423148}" type="presParOf" srcId="{657EE90B-9AE4-4B2B-B422-D617200FF805}" destId="{9F612E85-20FD-4844-91B8-A794A000BC1E}" srcOrd="11" destOrd="0" presId="urn:microsoft.com/office/officeart/2005/8/layout/radial6"/>
    <dgm:cxn modelId="{67EEDF5C-6E20-8C43-94F7-29D2AB230F26}" type="presParOf" srcId="{657EE90B-9AE4-4B2B-B422-D617200FF805}" destId="{3DA55B87-F4E4-4B19-988B-7CB4435C4BAB}" srcOrd="12" destOrd="0" presId="urn:microsoft.com/office/officeart/2005/8/layout/radial6"/>
    <dgm:cxn modelId="{29040842-343D-2B41-900D-EC4323108067}" type="presParOf" srcId="{657EE90B-9AE4-4B2B-B422-D617200FF805}" destId="{157B90C2-B963-4190-8306-7A6F5AEC0E66}" srcOrd="13" destOrd="0" presId="urn:microsoft.com/office/officeart/2005/8/layout/radial6"/>
    <dgm:cxn modelId="{D76749FA-F6D0-DB4F-AE57-BECF63F7FB1F}" type="presParOf" srcId="{657EE90B-9AE4-4B2B-B422-D617200FF805}" destId="{C073F9CD-5C31-4169-8C15-D9293F975985}" srcOrd="14" destOrd="0" presId="urn:microsoft.com/office/officeart/2005/8/layout/radial6"/>
    <dgm:cxn modelId="{C931D939-BC87-5342-A34E-8A606C49AB1B}" type="presParOf" srcId="{657EE90B-9AE4-4B2B-B422-D617200FF805}" destId="{40BD7677-825F-4080-92E9-7BD05594CA7C}" srcOrd="15" destOrd="0" presId="urn:microsoft.com/office/officeart/2005/8/layout/radial6"/>
    <dgm:cxn modelId="{9A2A4816-AA0C-CA4F-86B6-C29C165D0F42}" type="presParOf" srcId="{657EE90B-9AE4-4B2B-B422-D617200FF805}" destId="{4ED6F154-4B87-4CC6-B01E-0088FDABCE1A}" srcOrd="16" destOrd="0" presId="urn:microsoft.com/office/officeart/2005/8/layout/radial6"/>
    <dgm:cxn modelId="{A50D4D13-F60B-5949-B510-BA40047A6248}" type="presParOf" srcId="{657EE90B-9AE4-4B2B-B422-D617200FF805}" destId="{86125873-5A6B-4E40-9FB1-DAF1B13CFD4C}" srcOrd="17" destOrd="0" presId="urn:microsoft.com/office/officeart/2005/8/layout/radial6"/>
    <dgm:cxn modelId="{36B87A82-2D00-2647-AD56-E58060F99075}" type="presParOf" srcId="{657EE90B-9AE4-4B2B-B422-D617200FF805}" destId="{75C52283-4F5D-4946-88C9-66E5C9B49676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0EE7F01-6AD7-4163-AA99-BE85E90C5229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815964-08E1-47C7-A668-375339702699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A63C1F55-0B9A-44F0-B492-3B29C863CA9F}" type="parTrans" cxnId="{5B99D89B-02E3-4403-8B48-C0B15E50BFF3}">
      <dgm:prSet/>
      <dgm:spPr/>
      <dgm:t>
        <a:bodyPr/>
        <a:lstStyle/>
        <a:p>
          <a:endParaRPr lang="en-US"/>
        </a:p>
      </dgm:t>
    </dgm:pt>
    <dgm:pt modelId="{086D6AD8-61C7-46C5-8D39-116943817911}" type="sibTrans" cxnId="{5B99D89B-02E3-4403-8B48-C0B15E50BFF3}">
      <dgm:prSet/>
      <dgm:spPr/>
      <dgm:t>
        <a:bodyPr/>
        <a:lstStyle/>
        <a:p>
          <a:endParaRPr lang="en-US"/>
        </a:p>
      </dgm:t>
    </dgm:pt>
    <dgm:pt modelId="{054C083A-55A6-44D2-8CA2-C3A5E71127AF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0DE7A828-831B-4A55-83E7-3F4F9F25123C}" type="parTrans" cxnId="{30D92C5D-F2D1-490A-86FB-E5DF3C7E20C6}">
      <dgm:prSet/>
      <dgm:spPr/>
      <dgm:t>
        <a:bodyPr/>
        <a:lstStyle/>
        <a:p>
          <a:endParaRPr lang="en-US"/>
        </a:p>
      </dgm:t>
    </dgm:pt>
    <dgm:pt modelId="{65B3644E-9B76-4E0B-857D-5DF532F2EC9F}" type="sibTrans" cxnId="{30D92C5D-F2D1-490A-86FB-E5DF3C7E20C6}">
      <dgm:prSet/>
      <dgm:spPr/>
      <dgm:t>
        <a:bodyPr/>
        <a:lstStyle/>
        <a:p>
          <a:endParaRPr lang="en-US"/>
        </a:p>
      </dgm:t>
    </dgm:pt>
    <dgm:pt modelId="{C182D562-E327-4990-89E2-C2D9E5FBCABE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6BC2EB2B-9F63-413F-8633-FA406092B548}" type="parTrans" cxnId="{2376FA89-FF7F-4F26-B012-42EBEDD84AC3}">
      <dgm:prSet/>
      <dgm:spPr/>
      <dgm:t>
        <a:bodyPr/>
        <a:lstStyle/>
        <a:p>
          <a:endParaRPr lang="en-US"/>
        </a:p>
      </dgm:t>
    </dgm:pt>
    <dgm:pt modelId="{8D4FCFB5-2838-4B45-87E2-86A9F2378A54}" type="sibTrans" cxnId="{2376FA89-FF7F-4F26-B012-42EBEDD84AC3}">
      <dgm:prSet/>
      <dgm:spPr/>
      <dgm:t>
        <a:bodyPr/>
        <a:lstStyle/>
        <a:p>
          <a:endParaRPr lang="en-US"/>
        </a:p>
      </dgm:t>
    </dgm:pt>
    <dgm:pt modelId="{9FB133B0-92EC-4F30-82FC-C622DC6BE4F8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DD64F797-9D7D-480D-ACA0-85F137D1F5EC}" type="parTrans" cxnId="{4BF41754-4BCB-4DF1-B117-CD97B6126947}">
      <dgm:prSet/>
      <dgm:spPr/>
      <dgm:t>
        <a:bodyPr/>
        <a:lstStyle/>
        <a:p>
          <a:endParaRPr lang="en-US"/>
        </a:p>
      </dgm:t>
    </dgm:pt>
    <dgm:pt modelId="{2682C675-CB9E-4D98-AA27-5BC170AA401D}" type="sibTrans" cxnId="{4BF41754-4BCB-4DF1-B117-CD97B6126947}">
      <dgm:prSet/>
      <dgm:spPr/>
      <dgm:t>
        <a:bodyPr/>
        <a:lstStyle/>
        <a:p>
          <a:endParaRPr lang="en-US"/>
        </a:p>
      </dgm:t>
    </dgm:pt>
    <dgm:pt modelId="{7EE04898-A075-4210-8DC2-BF8C797C7530}">
      <dgm:prSet phldrT="[Text]"/>
      <dgm:spPr>
        <a:noFill/>
        <a:ln>
          <a:noFill/>
        </a:ln>
      </dgm:spPr>
      <dgm:t>
        <a:bodyPr/>
        <a:lstStyle/>
        <a:p>
          <a:r>
            <a:rPr lang="en-US" dirty="0" smtClean="0"/>
            <a:t>DC2</a:t>
          </a:r>
          <a:endParaRPr lang="en-US" dirty="0"/>
        </a:p>
      </dgm:t>
    </dgm:pt>
    <dgm:pt modelId="{2AFF0FDC-B8CD-468E-BBD3-881758F881FB}" type="sibTrans" cxnId="{5981383B-25FA-4F3E-AE34-E36A4A4EEA5F}">
      <dgm:prSet/>
      <dgm:spPr/>
      <dgm:t>
        <a:bodyPr/>
        <a:lstStyle/>
        <a:p>
          <a:endParaRPr lang="en-US"/>
        </a:p>
      </dgm:t>
    </dgm:pt>
    <dgm:pt modelId="{E975AA6C-AD16-4E53-9DF5-12FB1187E2D2}" type="parTrans" cxnId="{5981383B-25FA-4F3E-AE34-E36A4A4EEA5F}">
      <dgm:prSet/>
      <dgm:spPr/>
      <dgm:t>
        <a:bodyPr/>
        <a:lstStyle/>
        <a:p>
          <a:endParaRPr lang="en-US"/>
        </a:p>
      </dgm:t>
    </dgm:pt>
    <dgm:pt modelId="{AF993555-28FD-4A39-86CF-A240F70CC0C1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E81A6BC6-328E-413D-8EF1-94AB435FBFF8}" type="sibTrans" cxnId="{353BF498-BD70-4369-9C3E-1FAAF9C96B7F}">
      <dgm:prSet/>
      <dgm:spPr/>
      <dgm:t>
        <a:bodyPr/>
        <a:lstStyle/>
        <a:p>
          <a:endParaRPr lang="en-US"/>
        </a:p>
      </dgm:t>
    </dgm:pt>
    <dgm:pt modelId="{CF638323-9CB5-4952-A07F-283D92405AE0}" type="parTrans" cxnId="{353BF498-BD70-4369-9C3E-1FAAF9C96B7F}">
      <dgm:prSet/>
      <dgm:spPr/>
      <dgm:t>
        <a:bodyPr/>
        <a:lstStyle/>
        <a:p>
          <a:endParaRPr lang="en-US"/>
        </a:p>
      </dgm:t>
    </dgm:pt>
    <dgm:pt modelId="{A47C17EB-F691-431D-96B9-7CC78B9E7959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CC4FE92F-8CF3-4FB3-8A88-3F3B8B50891C}" type="sibTrans" cxnId="{53644B77-DE5C-4DB1-948F-C177AFC570CD}">
      <dgm:prSet/>
      <dgm:spPr/>
      <dgm:t>
        <a:bodyPr/>
        <a:lstStyle/>
        <a:p>
          <a:endParaRPr lang="en-US"/>
        </a:p>
      </dgm:t>
    </dgm:pt>
    <dgm:pt modelId="{E6A5300E-9277-4082-A809-AF96D005F87F}" type="parTrans" cxnId="{53644B77-DE5C-4DB1-948F-C177AFC570CD}">
      <dgm:prSet/>
      <dgm:spPr/>
      <dgm:t>
        <a:bodyPr/>
        <a:lstStyle/>
        <a:p>
          <a:endParaRPr lang="en-US"/>
        </a:p>
      </dgm:t>
    </dgm:pt>
    <dgm:pt modelId="{657EE90B-9AE4-4B2B-B422-D617200FF805}" type="pres">
      <dgm:prSet presAssocID="{A0EE7F01-6AD7-4163-AA99-BE85E90C52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44112B-60B3-4F17-BEEB-67E65A250EEA}" type="pres">
      <dgm:prSet presAssocID="{7EE04898-A075-4210-8DC2-BF8C797C7530}" presName="centerShape" presStyleLbl="node0" presStyleIdx="0" presStyleCnt="1"/>
      <dgm:spPr/>
      <dgm:t>
        <a:bodyPr/>
        <a:lstStyle/>
        <a:p>
          <a:endParaRPr lang="en-US"/>
        </a:p>
      </dgm:t>
    </dgm:pt>
    <dgm:pt modelId="{7BD7A9E0-BE8A-4FFA-AA37-6D7E4E6570E5}" type="pres">
      <dgm:prSet presAssocID="{B5815964-08E1-47C7-A668-37533970269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53D7AF-B43D-4C11-B92E-38A0B22BE267}" type="pres">
      <dgm:prSet presAssocID="{B5815964-08E1-47C7-A668-375339702699}" presName="dummy" presStyleCnt="0"/>
      <dgm:spPr/>
    </dgm:pt>
    <dgm:pt modelId="{A50CC0BA-5AB9-433F-9B35-9FE65C53C878}" type="pres">
      <dgm:prSet presAssocID="{086D6AD8-61C7-46C5-8D39-116943817911}" presName="sibTrans" presStyleLbl="sibTrans2D1" presStyleIdx="0" presStyleCnt="6"/>
      <dgm:spPr/>
      <dgm:t>
        <a:bodyPr/>
        <a:lstStyle/>
        <a:p>
          <a:endParaRPr lang="en-US"/>
        </a:p>
      </dgm:t>
    </dgm:pt>
    <dgm:pt modelId="{EBFF893C-97A0-481F-B124-F41B1F7A9747}" type="pres">
      <dgm:prSet presAssocID="{A47C17EB-F691-431D-96B9-7CC78B9E795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A09EB4-27C4-4062-9882-8AA9DC27F0C5}" type="pres">
      <dgm:prSet presAssocID="{A47C17EB-F691-431D-96B9-7CC78B9E7959}" presName="dummy" presStyleCnt="0"/>
      <dgm:spPr/>
    </dgm:pt>
    <dgm:pt modelId="{34DA130D-3658-456E-9A35-8DF3FD0287F1}" type="pres">
      <dgm:prSet presAssocID="{CC4FE92F-8CF3-4FB3-8A88-3F3B8B50891C}" presName="sibTrans" presStyleLbl="sibTrans2D1" presStyleIdx="1" presStyleCnt="6"/>
      <dgm:spPr/>
      <dgm:t>
        <a:bodyPr/>
        <a:lstStyle/>
        <a:p>
          <a:endParaRPr lang="en-US"/>
        </a:p>
      </dgm:t>
    </dgm:pt>
    <dgm:pt modelId="{B7D685CB-FF4C-46B7-B497-0513DE819DBF}" type="pres">
      <dgm:prSet presAssocID="{054C083A-55A6-44D2-8CA2-C3A5E71127A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5B96ED-DC17-4B20-A72C-BD8CD712E95D}" type="pres">
      <dgm:prSet presAssocID="{054C083A-55A6-44D2-8CA2-C3A5E71127AF}" presName="dummy" presStyleCnt="0"/>
      <dgm:spPr/>
    </dgm:pt>
    <dgm:pt modelId="{6A576829-5F06-406E-A5C2-7620DBD8C606}" type="pres">
      <dgm:prSet presAssocID="{65B3644E-9B76-4E0B-857D-5DF532F2EC9F}" presName="sibTrans" presStyleLbl="sibTrans2D1" presStyleIdx="2" presStyleCnt="6"/>
      <dgm:spPr/>
      <dgm:t>
        <a:bodyPr/>
        <a:lstStyle/>
        <a:p>
          <a:endParaRPr lang="en-US"/>
        </a:p>
      </dgm:t>
    </dgm:pt>
    <dgm:pt modelId="{9D5F23EE-B25F-4088-BB4B-69E8A58E958B}" type="pres">
      <dgm:prSet presAssocID="{C182D562-E327-4990-89E2-C2D9E5FBCAB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12E85-20FD-4844-91B8-A794A000BC1E}" type="pres">
      <dgm:prSet presAssocID="{C182D562-E327-4990-89E2-C2D9E5FBCABE}" presName="dummy" presStyleCnt="0"/>
      <dgm:spPr/>
    </dgm:pt>
    <dgm:pt modelId="{3DA55B87-F4E4-4B19-988B-7CB4435C4BAB}" type="pres">
      <dgm:prSet presAssocID="{8D4FCFB5-2838-4B45-87E2-86A9F2378A54}" presName="sibTrans" presStyleLbl="sibTrans2D1" presStyleIdx="3" presStyleCnt="6"/>
      <dgm:spPr/>
      <dgm:t>
        <a:bodyPr/>
        <a:lstStyle/>
        <a:p>
          <a:endParaRPr lang="en-US"/>
        </a:p>
      </dgm:t>
    </dgm:pt>
    <dgm:pt modelId="{157B90C2-B963-4190-8306-7A6F5AEC0E66}" type="pres">
      <dgm:prSet presAssocID="{9FB133B0-92EC-4F30-82FC-C622DC6BE4F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73F9CD-5C31-4169-8C15-D9293F975985}" type="pres">
      <dgm:prSet presAssocID="{9FB133B0-92EC-4F30-82FC-C622DC6BE4F8}" presName="dummy" presStyleCnt="0"/>
      <dgm:spPr/>
    </dgm:pt>
    <dgm:pt modelId="{40BD7677-825F-4080-92E9-7BD05594CA7C}" type="pres">
      <dgm:prSet presAssocID="{2682C675-CB9E-4D98-AA27-5BC170AA401D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ED6F154-4B87-4CC6-B01E-0088FDABCE1A}" type="pres">
      <dgm:prSet presAssocID="{AF993555-28FD-4A39-86CF-A240F70CC0C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25873-5A6B-4E40-9FB1-DAF1B13CFD4C}" type="pres">
      <dgm:prSet presAssocID="{AF993555-28FD-4A39-86CF-A240F70CC0C1}" presName="dummy" presStyleCnt="0"/>
      <dgm:spPr/>
    </dgm:pt>
    <dgm:pt modelId="{75C52283-4F5D-4946-88C9-66E5C9B49676}" type="pres">
      <dgm:prSet presAssocID="{E81A6BC6-328E-413D-8EF1-94AB435FBFF8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DF970548-5777-7640-97EC-D04B6718F4ED}" type="presOf" srcId="{B5815964-08E1-47C7-A668-375339702699}" destId="{7BD7A9E0-BE8A-4FFA-AA37-6D7E4E6570E5}" srcOrd="0" destOrd="0" presId="urn:microsoft.com/office/officeart/2005/8/layout/radial6"/>
    <dgm:cxn modelId="{2376FA89-FF7F-4F26-B012-42EBEDD84AC3}" srcId="{7EE04898-A075-4210-8DC2-BF8C797C7530}" destId="{C182D562-E327-4990-89E2-C2D9E5FBCABE}" srcOrd="3" destOrd="0" parTransId="{6BC2EB2B-9F63-413F-8633-FA406092B548}" sibTransId="{8D4FCFB5-2838-4B45-87E2-86A9F2378A54}"/>
    <dgm:cxn modelId="{27B3DED7-124D-B74E-87F2-CDE1C790FAD0}" type="presOf" srcId="{9FB133B0-92EC-4F30-82FC-C622DC6BE4F8}" destId="{157B90C2-B963-4190-8306-7A6F5AEC0E66}" srcOrd="0" destOrd="0" presId="urn:microsoft.com/office/officeart/2005/8/layout/radial6"/>
    <dgm:cxn modelId="{239AA4D4-3973-D54A-888A-9B6C2C60F56F}" type="presOf" srcId="{8D4FCFB5-2838-4B45-87E2-86A9F2378A54}" destId="{3DA55B87-F4E4-4B19-988B-7CB4435C4BAB}" srcOrd="0" destOrd="0" presId="urn:microsoft.com/office/officeart/2005/8/layout/radial6"/>
    <dgm:cxn modelId="{53644B77-DE5C-4DB1-948F-C177AFC570CD}" srcId="{7EE04898-A075-4210-8DC2-BF8C797C7530}" destId="{A47C17EB-F691-431D-96B9-7CC78B9E7959}" srcOrd="1" destOrd="0" parTransId="{E6A5300E-9277-4082-A809-AF96D005F87F}" sibTransId="{CC4FE92F-8CF3-4FB3-8A88-3F3B8B50891C}"/>
    <dgm:cxn modelId="{AB5EDAE9-BA2A-8348-9C79-85F326817627}" type="presOf" srcId="{7EE04898-A075-4210-8DC2-BF8C797C7530}" destId="{9E44112B-60B3-4F17-BEEB-67E65A250EEA}" srcOrd="0" destOrd="0" presId="urn:microsoft.com/office/officeart/2005/8/layout/radial6"/>
    <dgm:cxn modelId="{5981383B-25FA-4F3E-AE34-E36A4A4EEA5F}" srcId="{A0EE7F01-6AD7-4163-AA99-BE85E90C5229}" destId="{7EE04898-A075-4210-8DC2-BF8C797C7530}" srcOrd="0" destOrd="0" parTransId="{E975AA6C-AD16-4E53-9DF5-12FB1187E2D2}" sibTransId="{2AFF0FDC-B8CD-468E-BBD3-881758F881FB}"/>
    <dgm:cxn modelId="{30D92C5D-F2D1-490A-86FB-E5DF3C7E20C6}" srcId="{7EE04898-A075-4210-8DC2-BF8C797C7530}" destId="{054C083A-55A6-44D2-8CA2-C3A5E71127AF}" srcOrd="2" destOrd="0" parTransId="{0DE7A828-831B-4A55-83E7-3F4F9F25123C}" sibTransId="{65B3644E-9B76-4E0B-857D-5DF532F2EC9F}"/>
    <dgm:cxn modelId="{8C3A02B1-1D55-D24E-B111-DE773BF24762}" type="presOf" srcId="{65B3644E-9B76-4E0B-857D-5DF532F2EC9F}" destId="{6A576829-5F06-406E-A5C2-7620DBD8C606}" srcOrd="0" destOrd="0" presId="urn:microsoft.com/office/officeart/2005/8/layout/radial6"/>
    <dgm:cxn modelId="{B56932CB-9AC7-4B4E-AEA7-F43D8F7A66E0}" type="presOf" srcId="{A47C17EB-F691-431D-96B9-7CC78B9E7959}" destId="{EBFF893C-97A0-481F-B124-F41B1F7A9747}" srcOrd="0" destOrd="0" presId="urn:microsoft.com/office/officeart/2005/8/layout/radial6"/>
    <dgm:cxn modelId="{4BF41754-4BCB-4DF1-B117-CD97B6126947}" srcId="{7EE04898-A075-4210-8DC2-BF8C797C7530}" destId="{9FB133B0-92EC-4F30-82FC-C622DC6BE4F8}" srcOrd="4" destOrd="0" parTransId="{DD64F797-9D7D-480D-ACA0-85F137D1F5EC}" sibTransId="{2682C675-CB9E-4D98-AA27-5BC170AA401D}"/>
    <dgm:cxn modelId="{DC4C3428-4124-1F4D-AA04-06AA7F1F501B}" type="presOf" srcId="{AF993555-28FD-4A39-86CF-A240F70CC0C1}" destId="{4ED6F154-4B87-4CC6-B01E-0088FDABCE1A}" srcOrd="0" destOrd="0" presId="urn:microsoft.com/office/officeart/2005/8/layout/radial6"/>
    <dgm:cxn modelId="{ABF9CCA5-7749-8B48-B4A2-E01B7E6E48C0}" type="presOf" srcId="{054C083A-55A6-44D2-8CA2-C3A5E71127AF}" destId="{B7D685CB-FF4C-46B7-B497-0513DE819DBF}" srcOrd="0" destOrd="0" presId="urn:microsoft.com/office/officeart/2005/8/layout/radial6"/>
    <dgm:cxn modelId="{AB72D320-3707-9B4B-8C4F-02687004B5E1}" type="presOf" srcId="{E81A6BC6-328E-413D-8EF1-94AB435FBFF8}" destId="{75C52283-4F5D-4946-88C9-66E5C9B49676}" srcOrd="0" destOrd="0" presId="urn:microsoft.com/office/officeart/2005/8/layout/radial6"/>
    <dgm:cxn modelId="{55056DE0-0E54-7F4E-A834-E4A12C512345}" type="presOf" srcId="{C182D562-E327-4990-89E2-C2D9E5FBCABE}" destId="{9D5F23EE-B25F-4088-BB4B-69E8A58E958B}" srcOrd="0" destOrd="0" presId="urn:microsoft.com/office/officeart/2005/8/layout/radial6"/>
    <dgm:cxn modelId="{353BF498-BD70-4369-9C3E-1FAAF9C96B7F}" srcId="{7EE04898-A075-4210-8DC2-BF8C797C7530}" destId="{AF993555-28FD-4A39-86CF-A240F70CC0C1}" srcOrd="5" destOrd="0" parTransId="{CF638323-9CB5-4952-A07F-283D92405AE0}" sibTransId="{E81A6BC6-328E-413D-8EF1-94AB435FBFF8}"/>
    <dgm:cxn modelId="{67037BBE-D49C-A744-A4EA-E5F02132386D}" type="presOf" srcId="{CC4FE92F-8CF3-4FB3-8A88-3F3B8B50891C}" destId="{34DA130D-3658-456E-9A35-8DF3FD0287F1}" srcOrd="0" destOrd="0" presId="urn:microsoft.com/office/officeart/2005/8/layout/radial6"/>
    <dgm:cxn modelId="{78D3BA08-91C0-2B44-BF68-A090922E0021}" type="presOf" srcId="{A0EE7F01-6AD7-4163-AA99-BE85E90C5229}" destId="{657EE90B-9AE4-4B2B-B422-D617200FF805}" srcOrd="0" destOrd="0" presId="urn:microsoft.com/office/officeart/2005/8/layout/radial6"/>
    <dgm:cxn modelId="{5B99D89B-02E3-4403-8B48-C0B15E50BFF3}" srcId="{7EE04898-A075-4210-8DC2-BF8C797C7530}" destId="{B5815964-08E1-47C7-A668-375339702699}" srcOrd="0" destOrd="0" parTransId="{A63C1F55-0B9A-44F0-B492-3B29C863CA9F}" sibTransId="{086D6AD8-61C7-46C5-8D39-116943817911}"/>
    <dgm:cxn modelId="{BBEB3EF6-8613-9D43-8D19-A71C42A1033C}" type="presOf" srcId="{086D6AD8-61C7-46C5-8D39-116943817911}" destId="{A50CC0BA-5AB9-433F-9B35-9FE65C53C878}" srcOrd="0" destOrd="0" presId="urn:microsoft.com/office/officeart/2005/8/layout/radial6"/>
    <dgm:cxn modelId="{4ECC41C0-E721-D544-BE10-83C92B2E2901}" type="presOf" srcId="{2682C675-CB9E-4D98-AA27-5BC170AA401D}" destId="{40BD7677-825F-4080-92E9-7BD05594CA7C}" srcOrd="0" destOrd="0" presId="urn:microsoft.com/office/officeart/2005/8/layout/radial6"/>
    <dgm:cxn modelId="{CF7DA462-EC72-E04C-A70C-0FE5C0CD7039}" type="presParOf" srcId="{657EE90B-9AE4-4B2B-B422-D617200FF805}" destId="{9E44112B-60B3-4F17-BEEB-67E65A250EEA}" srcOrd="0" destOrd="0" presId="urn:microsoft.com/office/officeart/2005/8/layout/radial6"/>
    <dgm:cxn modelId="{2BF50CF7-D9B1-864F-8D0C-5B48AC0C37F1}" type="presParOf" srcId="{657EE90B-9AE4-4B2B-B422-D617200FF805}" destId="{7BD7A9E0-BE8A-4FFA-AA37-6D7E4E6570E5}" srcOrd="1" destOrd="0" presId="urn:microsoft.com/office/officeart/2005/8/layout/radial6"/>
    <dgm:cxn modelId="{ACFEBE35-636A-EA4B-884C-37E8DB4E3739}" type="presParOf" srcId="{657EE90B-9AE4-4B2B-B422-D617200FF805}" destId="{7E53D7AF-B43D-4C11-B92E-38A0B22BE267}" srcOrd="2" destOrd="0" presId="urn:microsoft.com/office/officeart/2005/8/layout/radial6"/>
    <dgm:cxn modelId="{2C16EDAD-CBD4-D541-9DE2-2C310A24E817}" type="presParOf" srcId="{657EE90B-9AE4-4B2B-B422-D617200FF805}" destId="{A50CC0BA-5AB9-433F-9B35-9FE65C53C878}" srcOrd="3" destOrd="0" presId="urn:microsoft.com/office/officeart/2005/8/layout/radial6"/>
    <dgm:cxn modelId="{A5CCBCC5-F5C5-E94F-9E51-B0929F87DECA}" type="presParOf" srcId="{657EE90B-9AE4-4B2B-B422-D617200FF805}" destId="{EBFF893C-97A0-481F-B124-F41B1F7A9747}" srcOrd="4" destOrd="0" presId="urn:microsoft.com/office/officeart/2005/8/layout/radial6"/>
    <dgm:cxn modelId="{4B84B91B-4ED9-B64F-BDB2-D5FC08D79503}" type="presParOf" srcId="{657EE90B-9AE4-4B2B-B422-D617200FF805}" destId="{ABA09EB4-27C4-4062-9882-8AA9DC27F0C5}" srcOrd="5" destOrd="0" presId="urn:microsoft.com/office/officeart/2005/8/layout/radial6"/>
    <dgm:cxn modelId="{D8422991-C9F2-3342-8932-EED5CD5B705F}" type="presParOf" srcId="{657EE90B-9AE4-4B2B-B422-D617200FF805}" destId="{34DA130D-3658-456E-9A35-8DF3FD0287F1}" srcOrd="6" destOrd="0" presId="urn:microsoft.com/office/officeart/2005/8/layout/radial6"/>
    <dgm:cxn modelId="{B13764EA-78AD-DB45-894E-C7A4D2266054}" type="presParOf" srcId="{657EE90B-9AE4-4B2B-B422-D617200FF805}" destId="{B7D685CB-FF4C-46B7-B497-0513DE819DBF}" srcOrd="7" destOrd="0" presId="urn:microsoft.com/office/officeart/2005/8/layout/radial6"/>
    <dgm:cxn modelId="{82B49186-67CA-4B4C-A118-62ECE96FF795}" type="presParOf" srcId="{657EE90B-9AE4-4B2B-B422-D617200FF805}" destId="{A95B96ED-DC17-4B20-A72C-BD8CD712E95D}" srcOrd="8" destOrd="0" presId="urn:microsoft.com/office/officeart/2005/8/layout/radial6"/>
    <dgm:cxn modelId="{F1A2E610-F288-2B4D-9449-0F67C870B752}" type="presParOf" srcId="{657EE90B-9AE4-4B2B-B422-D617200FF805}" destId="{6A576829-5F06-406E-A5C2-7620DBD8C606}" srcOrd="9" destOrd="0" presId="urn:microsoft.com/office/officeart/2005/8/layout/radial6"/>
    <dgm:cxn modelId="{CD03EC1C-99CB-CA4F-8079-E702B68B334B}" type="presParOf" srcId="{657EE90B-9AE4-4B2B-B422-D617200FF805}" destId="{9D5F23EE-B25F-4088-BB4B-69E8A58E958B}" srcOrd="10" destOrd="0" presId="urn:microsoft.com/office/officeart/2005/8/layout/radial6"/>
    <dgm:cxn modelId="{53717CCC-853F-DF4C-B0FF-D186936FFFD0}" type="presParOf" srcId="{657EE90B-9AE4-4B2B-B422-D617200FF805}" destId="{9F612E85-20FD-4844-91B8-A794A000BC1E}" srcOrd="11" destOrd="0" presId="urn:microsoft.com/office/officeart/2005/8/layout/radial6"/>
    <dgm:cxn modelId="{0F6359B7-6006-7040-A6F7-E756B5C70D1D}" type="presParOf" srcId="{657EE90B-9AE4-4B2B-B422-D617200FF805}" destId="{3DA55B87-F4E4-4B19-988B-7CB4435C4BAB}" srcOrd="12" destOrd="0" presId="urn:microsoft.com/office/officeart/2005/8/layout/radial6"/>
    <dgm:cxn modelId="{CC899881-E114-F94E-A378-FCA533CE2D27}" type="presParOf" srcId="{657EE90B-9AE4-4B2B-B422-D617200FF805}" destId="{157B90C2-B963-4190-8306-7A6F5AEC0E66}" srcOrd="13" destOrd="0" presId="urn:microsoft.com/office/officeart/2005/8/layout/radial6"/>
    <dgm:cxn modelId="{1E1B2FB4-A698-8A49-B606-28EA7F455101}" type="presParOf" srcId="{657EE90B-9AE4-4B2B-B422-D617200FF805}" destId="{C073F9CD-5C31-4169-8C15-D9293F975985}" srcOrd="14" destOrd="0" presId="urn:microsoft.com/office/officeart/2005/8/layout/radial6"/>
    <dgm:cxn modelId="{4CB31EB0-0152-6D42-9342-B79C41D3CEA9}" type="presParOf" srcId="{657EE90B-9AE4-4B2B-B422-D617200FF805}" destId="{40BD7677-825F-4080-92E9-7BD05594CA7C}" srcOrd="15" destOrd="0" presId="urn:microsoft.com/office/officeart/2005/8/layout/radial6"/>
    <dgm:cxn modelId="{AE95EE38-814F-4648-B7F9-1D4E5CF7C33F}" type="presParOf" srcId="{657EE90B-9AE4-4B2B-B422-D617200FF805}" destId="{4ED6F154-4B87-4CC6-B01E-0088FDABCE1A}" srcOrd="16" destOrd="0" presId="urn:microsoft.com/office/officeart/2005/8/layout/radial6"/>
    <dgm:cxn modelId="{EAD60455-8A9B-1048-8882-6600F31CA147}" type="presParOf" srcId="{657EE90B-9AE4-4B2B-B422-D617200FF805}" destId="{86125873-5A6B-4E40-9FB1-DAF1B13CFD4C}" srcOrd="17" destOrd="0" presId="urn:microsoft.com/office/officeart/2005/8/layout/radial6"/>
    <dgm:cxn modelId="{AEF46333-19AE-FB49-8104-B878E5D24BF6}" type="presParOf" srcId="{657EE90B-9AE4-4B2B-B422-D617200FF805}" destId="{75C52283-4F5D-4946-88C9-66E5C9B49676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0EE7F01-6AD7-4163-AA99-BE85E90C5229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815964-08E1-47C7-A668-375339702699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A63C1F55-0B9A-44F0-B492-3B29C863CA9F}" type="parTrans" cxnId="{5B99D89B-02E3-4403-8B48-C0B15E50BFF3}">
      <dgm:prSet/>
      <dgm:spPr/>
      <dgm:t>
        <a:bodyPr/>
        <a:lstStyle/>
        <a:p>
          <a:endParaRPr lang="en-US"/>
        </a:p>
      </dgm:t>
    </dgm:pt>
    <dgm:pt modelId="{086D6AD8-61C7-46C5-8D39-116943817911}" type="sibTrans" cxnId="{5B99D89B-02E3-4403-8B48-C0B15E50BFF3}">
      <dgm:prSet/>
      <dgm:spPr/>
      <dgm:t>
        <a:bodyPr/>
        <a:lstStyle/>
        <a:p>
          <a:endParaRPr lang="en-US"/>
        </a:p>
      </dgm:t>
    </dgm:pt>
    <dgm:pt modelId="{054C083A-55A6-44D2-8CA2-C3A5E71127AF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0DE7A828-831B-4A55-83E7-3F4F9F25123C}" type="parTrans" cxnId="{30D92C5D-F2D1-490A-86FB-E5DF3C7E20C6}">
      <dgm:prSet/>
      <dgm:spPr/>
      <dgm:t>
        <a:bodyPr/>
        <a:lstStyle/>
        <a:p>
          <a:endParaRPr lang="en-US"/>
        </a:p>
      </dgm:t>
    </dgm:pt>
    <dgm:pt modelId="{65B3644E-9B76-4E0B-857D-5DF532F2EC9F}" type="sibTrans" cxnId="{30D92C5D-F2D1-490A-86FB-E5DF3C7E20C6}">
      <dgm:prSet/>
      <dgm:spPr/>
      <dgm:t>
        <a:bodyPr/>
        <a:lstStyle/>
        <a:p>
          <a:endParaRPr lang="en-US"/>
        </a:p>
      </dgm:t>
    </dgm:pt>
    <dgm:pt modelId="{C182D562-E327-4990-89E2-C2D9E5FBCABE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6BC2EB2B-9F63-413F-8633-FA406092B548}" type="parTrans" cxnId="{2376FA89-FF7F-4F26-B012-42EBEDD84AC3}">
      <dgm:prSet/>
      <dgm:spPr/>
      <dgm:t>
        <a:bodyPr/>
        <a:lstStyle/>
        <a:p>
          <a:endParaRPr lang="en-US"/>
        </a:p>
      </dgm:t>
    </dgm:pt>
    <dgm:pt modelId="{8D4FCFB5-2838-4B45-87E2-86A9F2378A54}" type="sibTrans" cxnId="{2376FA89-FF7F-4F26-B012-42EBEDD84AC3}">
      <dgm:prSet/>
      <dgm:spPr/>
      <dgm:t>
        <a:bodyPr/>
        <a:lstStyle/>
        <a:p>
          <a:endParaRPr lang="en-US"/>
        </a:p>
      </dgm:t>
    </dgm:pt>
    <dgm:pt modelId="{9FB133B0-92EC-4F30-82FC-C622DC6BE4F8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DD64F797-9D7D-480D-ACA0-85F137D1F5EC}" type="parTrans" cxnId="{4BF41754-4BCB-4DF1-B117-CD97B6126947}">
      <dgm:prSet/>
      <dgm:spPr/>
      <dgm:t>
        <a:bodyPr/>
        <a:lstStyle/>
        <a:p>
          <a:endParaRPr lang="en-US"/>
        </a:p>
      </dgm:t>
    </dgm:pt>
    <dgm:pt modelId="{2682C675-CB9E-4D98-AA27-5BC170AA401D}" type="sibTrans" cxnId="{4BF41754-4BCB-4DF1-B117-CD97B6126947}">
      <dgm:prSet/>
      <dgm:spPr/>
      <dgm:t>
        <a:bodyPr/>
        <a:lstStyle/>
        <a:p>
          <a:endParaRPr lang="en-US"/>
        </a:p>
      </dgm:t>
    </dgm:pt>
    <dgm:pt modelId="{7EE04898-A075-4210-8DC2-BF8C797C7530}">
      <dgm:prSet phldrT="[Text]"/>
      <dgm:spPr>
        <a:noFill/>
        <a:ln>
          <a:noFill/>
        </a:ln>
      </dgm:spPr>
      <dgm:t>
        <a:bodyPr/>
        <a:lstStyle/>
        <a:p>
          <a:r>
            <a:rPr lang="en-US" dirty="0" smtClean="0"/>
            <a:t>DC1</a:t>
          </a:r>
          <a:endParaRPr lang="en-US" dirty="0"/>
        </a:p>
      </dgm:t>
    </dgm:pt>
    <dgm:pt modelId="{2AFF0FDC-B8CD-468E-BBD3-881758F881FB}" type="sibTrans" cxnId="{5981383B-25FA-4F3E-AE34-E36A4A4EEA5F}">
      <dgm:prSet/>
      <dgm:spPr/>
      <dgm:t>
        <a:bodyPr/>
        <a:lstStyle/>
        <a:p>
          <a:endParaRPr lang="en-US"/>
        </a:p>
      </dgm:t>
    </dgm:pt>
    <dgm:pt modelId="{E975AA6C-AD16-4E53-9DF5-12FB1187E2D2}" type="parTrans" cxnId="{5981383B-25FA-4F3E-AE34-E36A4A4EEA5F}">
      <dgm:prSet/>
      <dgm:spPr/>
      <dgm:t>
        <a:bodyPr/>
        <a:lstStyle/>
        <a:p>
          <a:endParaRPr lang="en-US"/>
        </a:p>
      </dgm:t>
    </dgm:pt>
    <dgm:pt modelId="{AF993555-28FD-4A39-86CF-A240F70CC0C1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E81A6BC6-328E-413D-8EF1-94AB435FBFF8}" type="sibTrans" cxnId="{353BF498-BD70-4369-9C3E-1FAAF9C96B7F}">
      <dgm:prSet/>
      <dgm:spPr/>
      <dgm:t>
        <a:bodyPr/>
        <a:lstStyle/>
        <a:p>
          <a:endParaRPr lang="en-US"/>
        </a:p>
      </dgm:t>
    </dgm:pt>
    <dgm:pt modelId="{CF638323-9CB5-4952-A07F-283D92405AE0}" type="parTrans" cxnId="{353BF498-BD70-4369-9C3E-1FAAF9C96B7F}">
      <dgm:prSet/>
      <dgm:spPr/>
      <dgm:t>
        <a:bodyPr/>
        <a:lstStyle/>
        <a:p>
          <a:endParaRPr lang="en-US"/>
        </a:p>
      </dgm:t>
    </dgm:pt>
    <dgm:pt modelId="{A47C17EB-F691-431D-96B9-7CC78B9E7959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CC4FE92F-8CF3-4FB3-8A88-3F3B8B50891C}" type="sibTrans" cxnId="{53644B77-DE5C-4DB1-948F-C177AFC570CD}">
      <dgm:prSet/>
      <dgm:spPr/>
      <dgm:t>
        <a:bodyPr/>
        <a:lstStyle/>
        <a:p>
          <a:endParaRPr lang="en-US"/>
        </a:p>
      </dgm:t>
    </dgm:pt>
    <dgm:pt modelId="{E6A5300E-9277-4082-A809-AF96D005F87F}" type="parTrans" cxnId="{53644B77-DE5C-4DB1-948F-C177AFC570CD}">
      <dgm:prSet/>
      <dgm:spPr/>
      <dgm:t>
        <a:bodyPr/>
        <a:lstStyle/>
        <a:p>
          <a:endParaRPr lang="en-US"/>
        </a:p>
      </dgm:t>
    </dgm:pt>
    <dgm:pt modelId="{657EE90B-9AE4-4B2B-B422-D617200FF805}" type="pres">
      <dgm:prSet presAssocID="{A0EE7F01-6AD7-4163-AA99-BE85E90C52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44112B-60B3-4F17-BEEB-67E65A250EEA}" type="pres">
      <dgm:prSet presAssocID="{7EE04898-A075-4210-8DC2-BF8C797C7530}" presName="centerShape" presStyleLbl="node0" presStyleIdx="0" presStyleCnt="1"/>
      <dgm:spPr/>
      <dgm:t>
        <a:bodyPr/>
        <a:lstStyle/>
        <a:p>
          <a:endParaRPr lang="en-US"/>
        </a:p>
      </dgm:t>
    </dgm:pt>
    <dgm:pt modelId="{7BD7A9E0-BE8A-4FFA-AA37-6D7E4E6570E5}" type="pres">
      <dgm:prSet presAssocID="{B5815964-08E1-47C7-A668-37533970269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53D7AF-B43D-4C11-B92E-38A0B22BE267}" type="pres">
      <dgm:prSet presAssocID="{B5815964-08E1-47C7-A668-375339702699}" presName="dummy" presStyleCnt="0"/>
      <dgm:spPr/>
    </dgm:pt>
    <dgm:pt modelId="{A50CC0BA-5AB9-433F-9B35-9FE65C53C878}" type="pres">
      <dgm:prSet presAssocID="{086D6AD8-61C7-46C5-8D39-116943817911}" presName="sibTrans" presStyleLbl="sibTrans2D1" presStyleIdx="0" presStyleCnt="6"/>
      <dgm:spPr/>
      <dgm:t>
        <a:bodyPr/>
        <a:lstStyle/>
        <a:p>
          <a:endParaRPr lang="en-US"/>
        </a:p>
      </dgm:t>
    </dgm:pt>
    <dgm:pt modelId="{EBFF893C-97A0-481F-B124-F41B1F7A9747}" type="pres">
      <dgm:prSet presAssocID="{A47C17EB-F691-431D-96B9-7CC78B9E795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A09EB4-27C4-4062-9882-8AA9DC27F0C5}" type="pres">
      <dgm:prSet presAssocID="{A47C17EB-F691-431D-96B9-7CC78B9E7959}" presName="dummy" presStyleCnt="0"/>
      <dgm:spPr/>
    </dgm:pt>
    <dgm:pt modelId="{34DA130D-3658-456E-9A35-8DF3FD0287F1}" type="pres">
      <dgm:prSet presAssocID="{CC4FE92F-8CF3-4FB3-8A88-3F3B8B50891C}" presName="sibTrans" presStyleLbl="sibTrans2D1" presStyleIdx="1" presStyleCnt="6"/>
      <dgm:spPr/>
      <dgm:t>
        <a:bodyPr/>
        <a:lstStyle/>
        <a:p>
          <a:endParaRPr lang="en-US"/>
        </a:p>
      </dgm:t>
    </dgm:pt>
    <dgm:pt modelId="{B7D685CB-FF4C-46B7-B497-0513DE819DBF}" type="pres">
      <dgm:prSet presAssocID="{054C083A-55A6-44D2-8CA2-C3A5E71127A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5B96ED-DC17-4B20-A72C-BD8CD712E95D}" type="pres">
      <dgm:prSet presAssocID="{054C083A-55A6-44D2-8CA2-C3A5E71127AF}" presName="dummy" presStyleCnt="0"/>
      <dgm:spPr/>
    </dgm:pt>
    <dgm:pt modelId="{6A576829-5F06-406E-A5C2-7620DBD8C606}" type="pres">
      <dgm:prSet presAssocID="{65B3644E-9B76-4E0B-857D-5DF532F2EC9F}" presName="sibTrans" presStyleLbl="sibTrans2D1" presStyleIdx="2" presStyleCnt="6"/>
      <dgm:spPr/>
      <dgm:t>
        <a:bodyPr/>
        <a:lstStyle/>
        <a:p>
          <a:endParaRPr lang="en-US"/>
        </a:p>
      </dgm:t>
    </dgm:pt>
    <dgm:pt modelId="{9D5F23EE-B25F-4088-BB4B-69E8A58E958B}" type="pres">
      <dgm:prSet presAssocID="{C182D562-E327-4990-89E2-C2D9E5FBCAB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12E85-20FD-4844-91B8-A794A000BC1E}" type="pres">
      <dgm:prSet presAssocID="{C182D562-E327-4990-89E2-C2D9E5FBCABE}" presName="dummy" presStyleCnt="0"/>
      <dgm:spPr/>
    </dgm:pt>
    <dgm:pt modelId="{3DA55B87-F4E4-4B19-988B-7CB4435C4BAB}" type="pres">
      <dgm:prSet presAssocID="{8D4FCFB5-2838-4B45-87E2-86A9F2378A54}" presName="sibTrans" presStyleLbl="sibTrans2D1" presStyleIdx="3" presStyleCnt="6"/>
      <dgm:spPr/>
      <dgm:t>
        <a:bodyPr/>
        <a:lstStyle/>
        <a:p>
          <a:endParaRPr lang="en-US"/>
        </a:p>
      </dgm:t>
    </dgm:pt>
    <dgm:pt modelId="{157B90C2-B963-4190-8306-7A6F5AEC0E66}" type="pres">
      <dgm:prSet presAssocID="{9FB133B0-92EC-4F30-82FC-C622DC6BE4F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73F9CD-5C31-4169-8C15-D9293F975985}" type="pres">
      <dgm:prSet presAssocID="{9FB133B0-92EC-4F30-82FC-C622DC6BE4F8}" presName="dummy" presStyleCnt="0"/>
      <dgm:spPr/>
    </dgm:pt>
    <dgm:pt modelId="{40BD7677-825F-4080-92E9-7BD05594CA7C}" type="pres">
      <dgm:prSet presAssocID="{2682C675-CB9E-4D98-AA27-5BC170AA401D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ED6F154-4B87-4CC6-B01E-0088FDABCE1A}" type="pres">
      <dgm:prSet presAssocID="{AF993555-28FD-4A39-86CF-A240F70CC0C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25873-5A6B-4E40-9FB1-DAF1B13CFD4C}" type="pres">
      <dgm:prSet presAssocID="{AF993555-28FD-4A39-86CF-A240F70CC0C1}" presName="dummy" presStyleCnt="0"/>
      <dgm:spPr/>
    </dgm:pt>
    <dgm:pt modelId="{75C52283-4F5D-4946-88C9-66E5C9B49676}" type="pres">
      <dgm:prSet presAssocID="{E81A6BC6-328E-413D-8EF1-94AB435FBFF8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0DB6F27A-903F-0E45-B426-A04B5CD7BE8C}" type="presOf" srcId="{65B3644E-9B76-4E0B-857D-5DF532F2EC9F}" destId="{6A576829-5F06-406E-A5C2-7620DBD8C606}" srcOrd="0" destOrd="0" presId="urn:microsoft.com/office/officeart/2005/8/layout/radial6"/>
    <dgm:cxn modelId="{9C9F8E52-8A8D-8E45-90E2-2E3B63394844}" type="presOf" srcId="{7EE04898-A075-4210-8DC2-BF8C797C7530}" destId="{9E44112B-60B3-4F17-BEEB-67E65A250EEA}" srcOrd="0" destOrd="0" presId="urn:microsoft.com/office/officeart/2005/8/layout/radial6"/>
    <dgm:cxn modelId="{3550C1CA-BF12-0A42-BF7C-E00AAF271314}" type="presOf" srcId="{A47C17EB-F691-431D-96B9-7CC78B9E7959}" destId="{EBFF893C-97A0-481F-B124-F41B1F7A9747}" srcOrd="0" destOrd="0" presId="urn:microsoft.com/office/officeart/2005/8/layout/radial6"/>
    <dgm:cxn modelId="{E7A54BFB-E438-5A49-A3A5-08315F2FFE09}" type="presOf" srcId="{086D6AD8-61C7-46C5-8D39-116943817911}" destId="{A50CC0BA-5AB9-433F-9B35-9FE65C53C878}" srcOrd="0" destOrd="0" presId="urn:microsoft.com/office/officeart/2005/8/layout/radial6"/>
    <dgm:cxn modelId="{0DE6D56B-175E-0941-8972-A1E92887BC7C}" type="presOf" srcId="{C182D562-E327-4990-89E2-C2D9E5FBCABE}" destId="{9D5F23EE-B25F-4088-BB4B-69E8A58E958B}" srcOrd="0" destOrd="0" presId="urn:microsoft.com/office/officeart/2005/8/layout/radial6"/>
    <dgm:cxn modelId="{4BF41754-4BCB-4DF1-B117-CD97B6126947}" srcId="{7EE04898-A075-4210-8DC2-BF8C797C7530}" destId="{9FB133B0-92EC-4F30-82FC-C622DC6BE4F8}" srcOrd="4" destOrd="0" parTransId="{DD64F797-9D7D-480D-ACA0-85F137D1F5EC}" sibTransId="{2682C675-CB9E-4D98-AA27-5BC170AA401D}"/>
    <dgm:cxn modelId="{74888265-1D4E-B041-B1CC-B50157814BBF}" type="presOf" srcId="{2682C675-CB9E-4D98-AA27-5BC170AA401D}" destId="{40BD7677-825F-4080-92E9-7BD05594CA7C}" srcOrd="0" destOrd="0" presId="urn:microsoft.com/office/officeart/2005/8/layout/radial6"/>
    <dgm:cxn modelId="{7F396FE3-2AF1-394E-9660-CB20096CB469}" type="presOf" srcId="{8D4FCFB5-2838-4B45-87E2-86A9F2378A54}" destId="{3DA55B87-F4E4-4B19-988B-7CB4435C4BAB}" srcOrd="0" destOrd="0" presId="urn:microsoft.com/office/officeart/2005/8/layout/radial6"/>
    <dgm:cxn modelId="{CF6C5479-F717-1A4A-B675-786C19564ED4}" type="presOf" srcId="{054C083A-55A6-44D2-8CA2-C3A5E71127AF}" destId="{B7D685CB-FF4C-46B7-B497-0513DE819DBF}" srcOrd="0" destOrd="0" presId="urn:microsoft.com/office/officeart/2005/8/layout/radial6"/>
    <dgm:cxn modelId="{84F358C7-8071-674C-A3D3-A04670E25D4B}" type="presOf" srcId="{9FB133B0-92EC-4F30-82FC-C622DC6BE4F8}" destId="{157B90C2-B963-4190-8306-7A6F5AEC0E66}" srcOrd="0" destOrd="0" presId="urn:microsoft.com/office/officeart/2005/8/layout/radial6"/>
    <dgm:cxn modelId="{1FAB066B-22B9-704C-A8FD-7646DB7B5583}" type="presOf" srcId="{E81A6BC6-328E-413D-8EF1-94AB435FBFF8}" destId="{75C52283-4F5D-4946-88C9-66E5C9B49676}" srcOrd="0" destOrd="0" presId="urn:microsoft.com/office/officeart/2005/8/layout/radial6"/>
    <dgm:cxn modelId="{53644B77-DE5C-4DB1-948F-C177AFC570CD}" srcId="{7EE04898-A075-4210-8DC2-BF8C797C7530}" destId="{A47C17EB-F691-431D-96B9-7CC78B9E7959}" srcOrd="1" destOrd="0" parTransId="{E6A5300E-9277-4082-A809-AF96D005F87F}" sibTransId="{CC4FE92F-8CF3-4FB3-8A88-3F3B8B50891C}"/>
    <dgm:cxn modelId="{9035356E-52E8-F842-8072-978B0FB3AD75}" type="presOf" srcId="{AF993555-28FD-4A39-86CF-A240F70CC0C1}" destId="{4ED6F154-4B87-4CC6-B01E-0088FDABCE1A}" srcOrd="0" destOrd="0" presId="urn:microsoft.com/office/officeart/2005/8/layout/radial6"/>
    <dgm:cxn modelId="{353BF498-BD70-4369-9C3E-1FAAF9C96B7F}" srcId="{7EE04898-A075-4210-8DC2-BF8C797C7530}" destId="{AF993555-28FD-4A39-86CF-A240F70CC0C1}" srcOrd="5" destOrd="0" parTransId="{CF638323-9CB5-4952-A07F-283D92405AE0}" sibTransId="{E81A6BC6-328E-413D-8EF1-94AB435FBFF8}"/>
    <dgm:cxn modelId="{8C8628D5-79A5-5945-B4B7-075B16E226B8}" type="presOf" srcId="{A0EE7F01-6AD7-4163-AA99-BE85E90C5229}" destId="{657EE90B-9AE4-4B2B-B422-D617200FF805}" srcOrd="0" destOrd="0" presId="urn:microsoft.com/office/officeart/2005/8/layout/radial6"/>
    <dgm:cxn modelId="{30D92C5D-F2D1-490A-86FB-E5DF3C7E20C6}" srcId="{7EE04898-A075-4210-8DC2-BF8C797C7530}" destId="{054C083A-55A6-44D2-8CA2-C3A5E71127AF}" srcOrd="2" destOrd="0" parTransId="{0DE7A828-831B-4A55-83E7-3F4F9F25123C}" sibTransId="{65B3644E-9B76-4E0B-857D-5DF532F2EC9F}"/>
    <dgm:cxn modelId="{2376FA89-FF7F-4F26-B012-42EBEDD84AC3}" srcId="{7EE04898-A075-4210-8DC2-BF8C797C7530}" destId="{C182D562-E327-4990-89E2-C2D9E5FBCABE}" srcOrd="3" destOrd="0" parTransId="{6BC2EB2B-9F63-413F-8633-FA406092B548}" sibTransId="{8D4FCFB5-2838-4B45-87E2-86A9F2378A54}"/>
    <dgm:cxn modelId="{FB8DCEC6-E51F-864C-B235-F15A75DC41B4}" type="presOf" srcId="{B5815964-08E1-47C7-A668-375339702699}" destId="{7BD7A9E0-BE8A-4FFA-AA37-6D7E4E6570E5}" srcOrd="0" destOrd="0" presId="urn:microsoft.com/office/officeart/2005/8/layout/radial6"/>
    <dgm:cxn modelId="{5981383B-25FA-4F3E-AE34-E36A4A4EEA5F}" srcId="{A0EE7F01-6AD7-4163-AA99-BE85E90C5229}" destId="{7EE04898-A075-4210-8DC2-BF8C797C7530}" srcOrd="0" destOrd="0" parTransId="{E975AA6C-AD16-4E53-9DF5-12FB1187E2D2}" sibTransId="{2AFF0FDC-B8CD-468E-BBD3-881758F881FB}"/>
    <dgm:cxn modelId="{5B99D89B-02E3-4403-8B48-C0B15E50BFF3}" srcId="{7EE04898-A075-4210-8DC2-BF8C797C7530}" destId="{B5815964-08E1-47C7-A668-375339702699}" srcOrd="0" destOrd="0" parTransId="{A63C1F55-0B9A-44F0-B492-3B29C863CA9F}" sibTransId="{086D6AD8-61C7-46C5-8D39-116943817911}"/>
    <dgm:cxn modelId="{FFED99BA-8861-1A44-9037-22E687B2003E}" type="presOf" srcId="{CC4FE92F-8CF3-4FB3-8A88-3F3B8B50891C}" destId="{34DA130D-3658-456E-9A35-8DF3FD0287F1}" srcOrd="0" destOrd="0" presId="urn:microsoft.com/office/officeart/2005/8/layout/radial6"/>
    <dgm:cxn modelId="{11876B43-F41B-084D-9CA2-D02DA39F4ACE}" type="presParOf" srcId="{657EE90B-9AE4-4B2B-B422-D617200FF805}" destId="{9E44112B-60B3-4F17-BEEB-67E65A250EEA}" srcOrd="0" destOrd="0" presId="urn:microsoft.com/office/officeart/2005/8/layout/radial6"/>
    <dgm:cxn modelId="{70A2B024-BEEE-2447-9DFF-6218653C3EC6}" type="presParOf" srcId="{657EE90B-9AE4-4B2B-B422-D617200FF805}" destId="{7BD7A9E0-BE8A-4FFA-AA37-6D7E4E6570E5}" srcOrd="1" destOrd="0" presId="urn:microsoft.com/office/officeart/2005/8/layout/radial6"/>
    <dgm:cxn modelId="{5BD2FDF6-964C-F84F-8E63-AC2AF243DFF4}" type="presParOf" srcId="{657EE90B-9AE4-4B2B-B422-D617200FF805}" destId="{7E53D7AF-B43D-4C11-B92E-38A0B22BE267}" srcOrd="2" destOrd="0" presId="urn:microsoft.com/office/officeart/2005/8/layout/radial6"/>
    <dgm:cxn modelId="{E926AC1F-3804-134E-B36E-6687113CFBFC}" type="presParOf" srcId="{657EE90B-9AE4-4B2B-B422-D617200FF805}" destId="{A50CC0BA-5AB9-433F-9B35-9FE65C53C878}" srcOrd="3" destOrd="0" presId="urn:microsoft.com/office/officeart/2005/8/layout/radial6"/>
    <dgm:cxn modelId="{511F190D-CE5A-E149-BAD8-B0B032BBF754}" type="presParOf" srcId="{657EE90B-9AE4-4B2B-B422-D617200FF805}" destId="{EBFF893C-97A0-481F-B124-F41B1F7A9747}" srcOrd="4" destOrd="0" presId="urn:microsoft.com/office/officeart/2005/8/layout/radial6"/>
    <dgm:cxn modelId="{71305FE3-1BEF-7148-A0EE-B0E348302C91}" type="presParOf" srcId="{657EE90B-9AE4-4B2B-B422-D617200FF805}" destId="{ABA09EB4-27C4-4062-9882-8AA9DC27F0C5}" srcOrd="5" destOrd="0" presId="urn:microsoft.com/office/officeart/2005/8/layout/radial6"/>
    <dgm:cxn modelId="{3B88EAAF-91AA-604D-903E-C7FBD7B99482}" type="presParOf" srcId="{657EE90B-9AE4-4B2B-B422-D617200FF805}" destId="{34DA130D-3658-456E-9A35-8DF3FD0287F1}" srcOrd="6" destOrd="0" presId="urn:microsoft.com/office/officeart/2005/8/layout/radial6"/>
    <dgm:cxn modelId="{91EDBE9B-2119-2348-B279-B59E2CE20095}" type="presParOf" srcId="{657EE90B-9AE4-4B2B-B422-D617200FF805}" destId="{B7D685CB-FF4C-46B7-B497-0513DE819DBF}" srcOrd="7" destOrd="0" presId="urn:microsoft.com/office/officeart/2005/8/layout/radial6"/>
    <dgm:cxn modelId="{F897BC10-3E9F-E149-9148-6C86CFDECE23}" type="presParOf" srcId="{657EE90B-9AE4-4B2B-B422-D617200FF805}" destId="{A95B96ED-DC17-4B20-A72C-BD8CD712E95D}" srcOrd="8" destOrd="0" presId="urn:microsoft.com/office/officeart/2005/8/layout/radial6"/>
    <dgm:cxn modelId="{4568ACAB-5B45-284D-BFE3-AC6D609AA7BF}" type="presParOf" srcId="{657EE90B-9AE4-4B2B-B422-D617200FF805}" destId="{6A576829-5F06-406E-A5C2-7620DBD8C606}" srcOrd="9" destOrd="0" presId="urn:microsoft.com/office/officeart/2005/8/layout/radial6"/>
    <dgm:cxn modelId="{C8EA9AD3-1284-404B-B89C-7A6932E67F92}" type="presParOf" srcId="{657EE90B-9AE4-4B2B-B422-D617200FF805}" destId="{9D5F23EE-B25F-4088-BB4B-69E8A58E958B}" srcOrd="10" destOrd="0" presId="urn:microsoft.com/office/officeart/2005/8/layout/radial6"/>
    <dgm:cxn modelId="{2467EE65-8EE9-1A42-9AA6-F390B8460678}" type="presParOf" srcId="{657EE90B-9AE4-4B2B-B422-D617200FF805}" destId="{9F612E85-20FD-4844-91B8-A794A000BC1E}" srcOrd="11" destOrd="0" presId="urn:microsoft.com/office/officeart/2005/8/layout/radial6"/>
    <dgm:cxn modelId="{C23A1F66-131D-AA43-9F5E-235C03CCB4BA}" type="presParOf" srcId="{657EE90B-9AE4-4B2B-B422-D617200FF805}" destId="{3DA55B87-F4E4-4B19-988B-7CB4435C4BAB}" srcOrd="12" destOrd="0" presId="urn:microsoft.com/office/officeart/2005/8/layout/radial6"/>
    <dgm:cxn modelId="{A6A20641-0DA2-D44D-8493-8AE8E55A70A7}" type="presParOf" srcId="{657EE90B-9AE4-4B2B-B422-D617200FF805}" destId="{157B90C2-B963-4190-8306-7A6F5AEC0E66}" srcOrd="13" destOrd="0" presId="urn:microsoft.com/office/officeart/2005/8/layout/radial6"/>
    <dgm:cxn modelId="{8D32CA4F-7F0E-C84B-B105-0F7FF9D815B6}" type="presParOf" srcId="{657EE90B-9AE4-4B2B-B422-D617200FF805}" destId="{C073F9CD-5C31-4169-8C15-D9293F975985}" srcOrd="14" destOrd="0" presId="urn:microsoft.com/office/officeart/2005/8/layout/radial6"/>
    <dgm:cxn modelId="{C45716A6-B0CC-3B48-8E29-A7873022709A}" type="presParOf" srcId="{657EE90B-9AE4-4B2B-B422-D617200FF805}" destId="{40BD7677-825F-4080-92E9-7BD05594CA7C}" srcOrd="15" destOrd="0" presId="urn:microsoft.com/office/officeart/2005/8/layout/radial6"/>
    <dgm:cxn modelId="{2BDD6928-9A80-034F-9CA5-3D38E9F3FABD}" type="presParOf" srcId="{657EE90B-9AE4-4B2B-B422-D617200FF805}" destId="{4ED6F154-4B87-4CC6-B01E-0088FDABCE1A}" srcOrd="16" destOrd="0" presId="urn:microsoft.com/office/officeart/2005/8/layout/radial6"/>
    <dgm:cxn modelId="{26E8EFBD-F278-394C-8E2F-5E6B3B23B1F6}" type="presParOf" srcId="{657EE90B-9AE4-4B2B-B422-D617200FF805}" destId="{86125873-5A6B-4E40-9FB1-DAF1B13CFD4C}" srcOrd="17" destOrd="0" presId="urn:microsoft.com/office/officeart/2005/8/layout/radial6"/>
    <dgm:cxn modelId="{AD70A01B-BF22-B84C-B627-BC7F36103434}" type="presParOf" srcId="{657EE90B-9AE4-4B2B-B422-D617200FF805}" destId="{75C52283-4F5D-4946-88C9-66E5C9B49676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0EE7F01-6AD7-4163-AA99-BE85E90C5229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815964-08E1-47C7-A668-375339702699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A63C1F55-0B9A-44F0-B492-3B29C863CA9F}" type="parTrans" cxnId="{5B99D89B-02E3-4403-8B48-C0B15E50BFF3}">
      <dgm:prSet/>
      <dgm:spPr/>
      <dgm:t>
        <a:bodyPr/>
        <a:lstStyle/>
        <a:p>
          <a:endParaRPr lang="en-US"/>
        </a:p>
      </dgm:t>
    </dgm:pt>
    <dgm:pt modelId="{086D6AD8-61C7-46C5-8D39-116943817911}" type="sibTrans" cxnId="{5B99D89B-02E3-4403-8B48-C0B15E50BFF3}">
      <dgm:prSet/>
      <dgm:spPr/>
      <dgm:t>
        <a:bodyPr/>
        <a:lstStyle/>
        <a:p>
          <a:endParaRPr lang="en-US"/>
        </a:p>
      </dgm:t>
    </dgm:pt>
    <dgm:pt modelId="{054C083A-55A6-44D2-8CA2-C3A5E71127AF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0DE7A828-831B-4A55-83E7-3F4F9F25123C}" type="parTrans" cxnId="{30D92C5D-F2D1-490A-86FB-E5DF3C7E20C6}">
      <dgm:prSet/>
      <dgm:spPr/>
      <dgm:t>
        <a:bodyPr/>
        <a:lstStyle/>
        <a:p>
          <a:endParaRPr lang="en-US"/>
        </a:p>
      </dgm:t>
    </dgm:pt>
    <dgm:pt modelId="{65B3644E-9B76-4E0B-857D-5DF532F2EC9F}" type="sibTrans" cxnId="{30D92C5D-F2D1-490A-86FB-E5DF3C7E20C6}">
      <dgm:prSet/>
      <dgm:spPr/>
      <dgm:t>
        <a:bodyPr/>
        <a:lstStyle/>
        <a:p>
          <a:endParaRPr lang="en-US"/>
        </a:p>
      </dgm:t>
    </dgm:pt>
    <dgm:pt modelId="{C182D562-E327-4990-89E2-C2D9E5FBCABE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6BC2EB2B-9F63-413F-8633-FA406092B548}" type="parTrans" cxnId="{2376FA89-FF7F-4F26-B012-42EBEDD84AC3}">
      <dgm:prSet/>
      <dgm:spPr/>
      <dgm:t>
        <a:bodyPr/>
        <a:lstStyle/>
        <a:p>
          <a:endParaRPr lang="en-US"/>
        </a:p>
      </dgm:t>
    </dgm:pt>
    <dgm:pt modelId="{8D4FCFB5-2838-4B45-87E2-86A9F2378A54}" type="sibTrans" cxnId="{2376FA89-FF7F-4F26-B012-42EBEDD84AC3}">
      <dgm:prSet/>
      <dgm:spPr/>
      <dgm:t>
        <a:bodyPr/>
        <a:lstStyle/>
        <a:p>
          <a:endParaRPr lang="en-US"/>
        </a:p>
      </dgm:t>
    </dgm:pt>
    <dgm:pt modelId="{9FB133B0-92EC-4F30-82FC-C622DC6BE4F8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DD64F797-9D7D-480D-ACA0-85F137D1F5EC}" type="parTrans" cxnId="{4BF41754-4BCB-4DF1-B117-CD97B6126947}">
      <dgm:prSet/>
      <dgm:spPr/>
      <dgm:t>
        <a:bodyPr/>
        <a:lstStyle/>
        <a:p>
          <a:endParaRPr lang="en-US"/>
        </a:p>
      </dgm:t>
    </dgm:pt>
    <dgm:pt modelId="{2682C675-CB9E-4D98-AA27-5BC170AA401D}" type="sibTrans" cxnId="{4BF41754-4BCB-4DF1-B117-CD97B6126947}">
      <dgm:prSet/>
      <dgm:spPr/>
      <dgm:t>
        <a:bodyPr/>
        <a:lstStyle/>
        <a:p>
          <a:endParaRPr lang="en-US"/>
        </a:p>
      </dgm:t>
    </dgm:pt>
    <dgm:pt modelId="{7EE04898-A075-4210-8DC2-BF8C797C7530}">
      <dgm:prSet phldrT="[Text]"/>
      <dgm:spPr>
        <a:noFill/>
        <a:ln>
          <a:noFill/>
        </a:ln>
      </dgm:spPr>
      <dgm:t>
        <a:bodyPr/>
        <a:lstStyle/>
        <a:p>
          <a:r>
            <a:rPr lang="en-US" dirty="0" smtClean="0"/>
            <a:t>DC2</a:t>
          </a:r>
          <a:endParaRPr lang="en-US" dirty="0"/>
        </a:p>
      </dgm:t>
    </dgm:pt>
    <dgm:pt modelId="{2AFF0FDC-B8CD-468E-BBD3-881758F881FB}" type="sibTrans" cxnId="{5981383B-25FA-4F3E-AE34-E36A4A4EEA5F}">
      <dgm:prSet/>
      <dgm:spPr/>
      <dgm:t>
        <a:bodyPr/>
        <a:lstStyle/>
        <a:p>
          <a:endParaRPr lang="en-US"/>
        </a:p>
      </dgm:t>
    </dgm:pt>
    <dgm:pt modelId="{E975AA6C-AD16-4E53-9DF5-12FB1187E2D2}" type="parTrans" cxnId="{5981383B-25FA-4F3E-AE34-E36A4A4EEA5F}">
      <dgm:prSet/>
      <dgm:spPr/>
      <dgm:t>
        <a:bodyPr/>
        <a:lstStyle/>
        <a:p>
          <a:endParaRPr lang="en-US"/>
        </a:p>
      </dgm:t>
    </dgm:pt>
    <dgm:pt modelId="{AF993555-28FD-4A39-86CF-A240F70CC0C1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E81A6BC6-328E-413D-8EF1-94AB435FBFF8}" type="sibTrans" cxnId="{353BF498-BD70-4369-9C3E-1FAAF9C96B7F}">
      <dgm:prSet/>
      <dgm:spPr/>
      <dgm:t>
        <a:bodyPr/>
        <a:lstStyle/>
        <a:p>
          <a:endParaRPr lang="en-US"/>
        </a:p>
      </dgm:t>
    </dgm:pt>
    <dgm:pt modelId="{CF638323-9CB5-4952-A07F-283D92405AE0}" type="parTrans" cxnId="{353BF498-BD70-4369-9C3E-1FAAF9C96B7F}">
      <dgm:prSet/>
      <dgm:spPr/>
      <dgm:t>
        <a:bodyPr/>
        <a:lstStyle/>
        <a:p>
          <a:endParaRPr lang="en-US"/>
        </a:p>
      </dgm:t>
    </dgm:pt>
    <dgm:pt modelId="{A47C17EB-F691-431D-96B9-7CC78B9E7959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CC4FE92F-8CF3-4FB3-8A88-3F3B8B50891C}" type="sibTrans" cxnId="{53644B77-DE5C-4DB1-948F-C177AFC570CD}">
      <dgm:prSet/>
      <dgm:spPr/>
      <dgm:t>
        <a:bodyPr/>
        <a:lstStyle/>
        <a:p>
          <a:endParaRPr lang="en-US"/>
        </a:p>
      </dgm:t>
    </dgm:pt>
    <dgm:pt modelId="{E6A5300E-9277-4082-A809-AF96D005F87F}" type="parTrans" cxnId="{53644B77-DE5C-4DB1-948F-C177AFC570CD}">
      <dgm:prSet/>
      <dgm:spPr/>
      <dgm:t>
        <a:bodyPr/>
        <a:lstStyle/>
        <a:p>
          <a:endParaRPr lang="en-US"/>
        </a:p>
      </dgm:t>
    </dgm:pt>
    <dgm:pt modelId="{657EE90B-9AE4-4B2B-B422-D617200FF805}" type="pres">
      <dgm:prSet presAssocID="{A0EE7F01-6AD7-4163-AA99-BE85E90C52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44112B-60B3-4F17-BEEB-67E65A250EEA}" type="pres">
      <dgm:prSet presAssocID="{7EE04898-A075-4210-8DC2-BF8C797C7530}" presName="centerShape" presStyleLbl="node0" presStyleIdx="0" presStyleCnt="1"/>
      <dgm:spPr/>
      <dgm:t>
        <a:bodyPr/>
        <a:lstStyle/>
        <a:p>
          <a:endParaRPr lang="en-US"/>
        </a:p>
      </dgm:t>
    </dgm:pt>
    <dgm:pt modelId="{7BD7A9E0-BE8A-4FFA-AA37-6D7E4E6570E5}" type="pres">
      <dgm:prSet presAssocID="{B5815964-08E1-47C7-A668-37533970269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53D7AF-B43D-4C11-B92E-38A0B22BE267}" type="pres">
      <dgm:prSet presAssocID="{B5815964-08E1-47C7-A668-375339702699}" presName="dummy" presStyleCnt="0"/>
      <dgm:spPr/>
    </dgm:pt>
    <dgm:pt modelId="{A50CC0BA-5AB9-433F-9B35-9FE65C53C878}" type="pres">
      <dgm:prSet presAssocID="{086D6AD8-61C7-46C5-8D39-116943817911}" presName="sibTrans" presStyleLbl="sibTrans2D1" presStyleIdx="0" presStyleCnt="6"/>
      <dgm:spPr/>
      <dgm:t>
        <a:bodyPr/>
        <a:lstStyle/>
        <a:p>
          <a:endParaRPr lang="en-US"/>
        </a:p>
      </dgm:t>
    </dgm:pt>
    <dgm:pt modelId="{EBFF893C-97A0-481F-B124-F41B1F7A9747}" type="pres">
      <dgm:prSet presAssocID="{A47C17EB-F691-431D-96B9-7CC78B9E795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A09EB4-27C4-4062-9882-8AA9DC27F0C5}" type="pres">
      <dgm:prSet presAssocID="{A47C17EB-F691-431D-96B9-7CC78B9E7959}" presName="dummy" presStyleCnt="0"/>
      <dgm:spPr/>
    </dgm:pt>
    <dgm:pt modelId="{34DA130D-3658-456E-9A35-8DF3FD0287F1}" type="pres">
      <dgm:prSet presAssocID="{CC4FE92F-8CF3-4FB3-8A88-3F3B8B50891C}" presName="sibTrans" presStyleLbl="sibTrans2D1" presStyleIdx="1" presStyleCnt="6"/>
      <dgm:spPr/>
      <dgm:t>
        <a:bodyPr/>
        <a:lstStyle/>
        <a:p>
          <a:endParaRPr lang="en-US"/>
        </a:p>
      </dgm:t>
    </dgm:pt>
    <dgm:pt modelId="{B7D685CB-FF4C-46B7-B497-0513DE819DBF}" type="pres">
      <dgm:prSet presAssocID="{054C083A-55A6-44D2-8CA2-C3A5E71127A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5B96ED-DC17-4B20-A72C-BD8CD712E95D}" type="pres">
      <dgm:prSet presAssocID="{054C083A-55A6-44D2-8CA2-C3A5E71127AF}" presName="dummy" presStyleCnt="0"/>
      <dgm:spPr/>
    </dgm:pt>
    <dgm:pt modelId="{6A576829-5F06-406E-A5C2-7620DBD8C606}" type="pres">
      <dgm:prSet presAssocID="{65B3644E-9B76-4E0B-857D-5DF532F2EC9F}" presName="sibTrans" presStyleLbl="sibTrans2D1" presStyleIdx="2" presStyleCnt="6"/>
      <dgm:spPr/>
      <dgm:t>
        <a:bodyPr/>
        <a:lstStyle/>
        <a:p>
          <a:endParaRPr lang="en-US"/>
        </a:p>
      </dgm:t>
    </dgm:pt>
    <dgm:pt modelId="{9D5F23EE-B25F-4088-BB4B-69E8A58E958B}" type="pres">
      <dgm:prSet presAssocID="{C182D562-E327-4990-89E2-C2D9E5FBCAB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12E85-20FD-4844-91B8-A794A000BC1E}" type="pres">
      <dgm:prSet presAssocID="{C182D562-E327-4990-89E2-C2D9E5FBCABE}" presName="dummy" presStyleCnt="0"/>
      <dgm:spPr/>
    </dgm:pt>
    <dgm:pt modelId="{3DA55B87-F4E4-4B19-988B-7CB4435C4BAB}" type="pres">
      <dgm:prSet presAssocID="{8D4FCFB5-2838-4B45-87E2-86A9F2378A54}" presName="sibTrans" presStyleLbl="sibTrans2D1" presStyleIdx="3" presStyleCnt="6"/>
      <dgm:spPr/>
      <dgm:t>
        <a:bodyPr/>
        <a:lstStyle/>
        <a:p>
          <a:endParaRPr lang="en-US"/>
        </a:p>
      </dgm:t>
    </dgm:pt>
    <dgm:pt modelId="{157B90C2-B963-4190-8306-7A6F5AEC0E66}" type="pres">
      <dgm:prSet presAssocID="{9FB133B0-92EC-4F30-82FC-C622DC6BE4F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73F9CD-5C31-4169-8C15-D9293F975985}" type="pres">
      <dgm:prSet presAssocID="{9FB133B0-92EC-4F30-82FC-C622DC6BE4F8}" presName="dummy" presStyleCnt="0"/>
      <dgm:spPr/>
    </dgm:pt>
    <dgm:pt modelId="{40BD7677-825F-4080-92E9-7BD05594CA7C}" type="pres">
      <dgm:prSet presAssocID="{2682C675-CB9E-4D98-AA27-5BC170AA401D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ED6F154-4B87-4CC6-B01E-0088FDABCE1A}" type="pres">
      <dgm:prSet presAssocID="{AF993555-28FD-4A39-86CF-A240F70CC0C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25873-5A6B-4E40-9FB1-DAF1B13CFD4C}" type="pres">
      <dgm:prSet presAssocID="{AF993555-28FD-4A39-86CF-A240F70CC0C1}" presName="dummy" presStyleCnt="0"/>
      <dgm:spPr/>
    </dgm:pt>
    <dgm:pt modelId="{75C52283-4F5D-4946-88C9-66E5C9B49676}" type="pres">
      <dgm:prSet presAssocID="{E81A6BC6-328E-413D-8EF1-94AB435FBFF8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C91681E6-D92E-6B4A-A799-5210BF0FB79C}" type="presOf" srcId="{7EE04898-A075-4210-8DC2-BF8C797C7530}" destId="{9E44112B-60B3-4F17-BEEB-67E65A250EEA}" srcOrd="0" destOrd="0" presId="urn:microsoft.com/office/officeart/2005/8/layout/radial6"/>
    <dgm:cxn modelId="{2376FA89-FF7F-4F26-B012-42EBEDD84AC3}" srcId="{7EE04898-A075-4210-8DC2-BF8C797C7530}" destId="{C182D562-E327-4990-89E2-C2D9E5FBCABE}" srcOrd="3" destOrd="0" parTransId="{6BC2EB2B-9F63-413F-8633-FA406092B548}" sibTransId="{8D4FCFB5-2838-4B45-87E2-86A9F2378A54}"/>
    <dgm:cxn modelId="{37339C4D-0367-E643-837C-9B70E95838E9}" type="presOf" srcId="{A47C17EB-F691-431D-96B9-7CC78B9E7959}" destId="{EBFF893C-97A0-481F-B124-F41B1F7A9747}" srcOrd="0" destOrd="0" presId="urn:microsoft.com/office/officeart/2005/8/layout/radial6"/>
    <dgm:cxn modelId="{65279FF1-72B5-344E-9C99-313A1D41D6DE}" type="presOf" srcId="{A0EE7F01-6AD7-4163-AA99-BE85E90C5229}" destId="{657EE90B-9AE4-4B2B-B422-D617200FF805}" srcOrd="0" destOrd="0" presId="urn:microsoft.com/office/officeart/2005/8/layout/radial6"/>
    <dgm:cxn modelId="{2071AF9C-C48F-F047-8078-9BD921A2458F}" type="presOf" srcId="{CC4FE92F-8CF3-4FB3-8A88-3F3B8B50891C}" destId="{34DA130D-3658-456E-9A35-8DF3FD0287F1}" srcOrd="0" destOrd="0" presId="urn:microsoft.com/office/officeart/2005/8/layout/radial6"/>
    <dgm:cxn modelId="{53644B77-DE5C-4DB1-948F-C177AFC570CD}" srcId="{7EE04898-A075-4210-8DC2-BF8C797C7530}" destId="{A47C17EB-F691-431D-96B9-7CC78B9E7959}" srcOrd="1" destOrd="0" parTransId="{E6A5300E-9277-4082-A809-AF96D005F87F}" sibTransId="{CC4FE92F-8CF3-4FB3-8A88-3F3B8B50891C}"/>
    <dgm:cxn modelId="{5981383B-25FA-4F3E-AE34-E36A4A4EEA5F}" srcId="{A0EE7F01-6AD7-4163-AA99-BE85E90C5229}" destId="{7EE04898-A075-4210-8DC2-BF8C797C7530}" srcOrd="0" destOrd="0" parTransId="{E975AA6C-AD16-4E53-9DF5-12FB1187E2D2}" sibTransId="{2AFF0FDC-B8CD-468E-BBD3-881758F881FB}"/>
    <dgm:cxn modelId="{2EDE6378-6A99-854C-8312-A71D88D6AA57}" type="presOf" srcId="{8D4FCFB5-2838-4B45-87E2-86A9F2378A54}" destId="{3DA55B87-F4E4-4B19-988B-7CB4435C4BAB}" srcOrd="0" destOrd="0" presId="urn:microsoft.com/office/officeart/2005/8/layout/radial6"/>
    <dgm:cxn modelId="{30D92C5D-F2D1-490A-86FB-E5DF3C7E20C6}" srcId="{7EE04898-A075-4210-8DC2-BF8C797C7530}" destId="{054C083A-55A6-44D2-8CA2-C3A5E71127AF}" srcOrd="2" destOrd="0" parTransId="{0DE7A828-831B-4A55-83E7-3F4F9F25123C}" sibTransId="{65B3644E-9B76-4E0B-857D-5DF532F2EC9F}"/>
    <dgm:cxn modelId="{5AF819B7-A680-3F42-9304-1BCDC38CBB8B}" type="presOf" srcId="{054C083A-55A6-44D2-8CA2-C3A5E71127AF}" destId="{B7D685CB-FF4C-46B7-B497-0513DE819DBF}" srcOrd="0" destOrd="0" presId="urn:microsoft.com/office/officeart/2005/8/layout/radial6"/>
    <dgm:cxn modelId="{2178D610-54E1-A54D-B308-B99A9D4801E4}" type="presOf" srcId="{B5815964-08E1-47C7-A668-375339702699}" destId="{7BD7A9E0-BE8A-4FFA-AA37-6D7E4E6570E5}" srcOrd="0" destOrd="0" presId="urn:microsoft.com/office/officeart/2005/8/layout/radial6"/>
    <dgm:cxn modelId="{D851C639-0F94-504F-AF62-7F9B162DB671}" type="presOf" srcId="{086D6AD8-61C7-46C5-8D39-116943817911}" destId="{A50CC0BA-5AB9-433F-9B35-9FE65C53C878}" srcOrd="0" destOrd="0" presId="urn:microsoft.com/office/officeart/2005/8/layout/radial6"/>
    <dgm:cxn modelId="{D50A443A-2BAE-C74D-8015-8696557264F7}" type="presOf" srcId="{C182D562-E327-4990-89E2-C2D9E5FBCABE}" destId="{9D5F23EE-B25F-4088-BB4B-69E8A58E958B}" srcOrd="0" destOrd="0" presId="urn:microsoft.com/office/officeart/2005/8/layout/radial6"/>
    <dgm:cxn modelId="{64D6066B-0913-0E4B-8958-3D86D2871F66}" type="presOf" srcId="{E81A6BC6-328E-413D-8EF1-94AB435FBFF8}" destId="{75C52283-4F5D-4946-88C9-66E5C9B49676}" srcOrd="0" destOrd="0" presId="urn:microsoft.com/office/officeart/2005/8/layout/radial6"/>
    <dgm:cxn modelId="{4BF41754-4BCB-4DF1-B117-CD97B6126947}" srcId="{7EE04898-A075-4210-8DC2-BF8C797C7530}" destId="{9FB133B0-92EC-4F30-82FC-C622DC6BE4F8}" srcOrd="4" destOrd="0" parTransId="{DD64F797-9D7D-480D-ACA0-85F137D1F5EC}" sibTransId="{2682C675-CB9E-4D98-AA27-5BC170AA401D}"/>
    <dgm:cxn modelId="{90EEF4F2-E9F9-1341-9AC0-8B9263E34A46}" type="presOf" srcId="{AF993555-28FD-4A39-86CF-A240F70CC0C1}" destId="{4ED6F154-4B87-4CC6-B01E-0088FDABCE1A}" srcOrd="0" destOrd="0" presId="urn:microsoft.com/office/officeart/2005/8/layout/radial6"/>
    <dgm:cxn modelId="{353BF498-BD70-4369-9C3E-1FAAF9C96B7F}" srcId="{7EE04898-A075-4210-8DC2-BF8C797C7530}" destId="{AF993555-28FD-4A39-86CF-A240F70CC0C1}" srcOrd="5" destOrd="0" parTransId="{CF638323-9CB5-4952-A07F-283D92405AE0}" sibTransId="{E81A6BC6-328E-413D-8EF1-94AB435FBFF8}"/>
    <dgm:cxn modelId="{C0A9FB15-D159-4945-B0E1-6951ACCF5560}" type="presOf" srcId="{65B3644E-9B76-4E0B-857D-5DF532F2EC9F}" destId="{6A576829-5F06-406E-A5C2-7620DBD8C606}" srcOrd="0" destOrd="0" presId="urn:microsoft.com/office/officeart/2005/8/layout/radial6"/>
    <dgm:cxn modelId="{5B99D89B-02E3-4403-8B48-C0B15E50BFF3}" srcId="{7EE04898-A075-4210-8DC2-BF8C797C7530}" destId="{B5815964-08E1-47C7-A668-375339702699}" srcOrd="0" destOrd="0" parTransId="{A63C1F55-0B9A-44F0-B492-3B29C863CA9F}" sibTransId="{086D6AD8-61C7-46C5-8D39-116943817911}"/>
    <dgm:cxn modelId="{E24D5BAB-9975-C943-A381-A7597AA9A793}" type="presOf" srcId="{2682C675-CB9E-4D98-AA27-5BC170AA401D}" destId="{40BD7677-825F-4080-92E9-7BD05594CA7C}" srcOrd="0" destOrd="0" presId="urn:microsoft.com/office/officeart/2005/8/layout/radial6"/>
    <dgm:cxn modelId="{DD0168F9-130F-2B45-9408-10F4D59E95A6}" type="presOf" srcId="{9FB133B0-92EC-4F30-82FC-C622DC6BE4F8}" destId="{157B90C2-B963-4190-8306-7A6F5AEC0E66}" srcOrd="0" destOrd="0" presId="urn:microsoft.com/office/officeart/2005/8/layout/radial6"/>
    <dgm:cxn modelId="{05AB82A5-C211-AE49-A5F8-0B9DFDBAC485}" type="presParOf" srcId="{657EE90B-9AE4-4B2B-B422-D617200FF805}" destId="{9E44112B-60B3-4F17-BEEB-67E65A250EEA}" srcOrd="0" destOrd="0" presId="urn:microsoft.com/office/officeart/2005/8/layout/radial6"/>
    <dgm:cxn modelId="{F559530A-255F-6B48-8FED-FBD883BE02AA}" type="presParOf" srcId="{657EE90B-9AE4-4B2B-B422-D617200FF805}" destId="{7BD7A9E0-BE8A-4FFA-AA37-6D7E4E6570E5}" srcOrd="1" destOrd="0" presId="urn:microsoft.com/office/officeart/2005/8/layout/radial6"/>
    <dgm:cxn modelId="{B01748CF-1F71-124E-B320-D0490B81EC64}" type="presParOf" srcId="{657EE90B-9AE4-4B2B-B422-D617200FF805}" destId="{7E53D7AF-B43D-4C11-B92E-38A0B22BE267}" srcOrd="2" destOrd="0" presId="urn:microsoft.com/office/officeart/2005/8/layout/radial6"/>
    <dgm:cxn modelId="{F1A1610B-E4DA-C74F-954E-3A3019CC0361}" type="presParOf" srcId="{657EE90B-9AE4-4B2B-B422-D617200FF805}" destId="{A50CC0BA-5AB9-433F-9B35-9FE65C53C878}" srcOrd="3" destOrd="0" presId="urn:microsoft.com/office/officeart/2005/8/layout/radial6"/>
    <dgm:cxn modelId="{82619F84-2EDF-7C40-B6B0-DC126D1EA942}" type="presParOf" srcId="{657EE90B-9AE4-4B2B-B422-D617200FF805}" destId="{EBFF893C-97A0-481F-B124-F41B1F7A9747}" srcOrd="4" destOrd="0" presId="urn:microsoft.com/office/officeart/2005/8/layout/radial6"/>
    <dgm:cxn modelId="{366B2553-85B8-2B4C-90C6-401562B11E2D}" type="presParOf" srcId="{657EE90B-9AE4-4B2B-B422-D617200FF805}" destId="{ABA09EB4-27C4-4062-9882-8AA9DC27F0C5}" srcOrd="5" destOrd="0" presId="urn:microsoft.com/office/officeart/2005/8/layout/radial6"/>
    <dgm:cxn modelId="{1A769F1E-B607-C74D-8E2B-FECA629CAC5D}" type="presParOf" srcId="{657EE90B-9AE4-4B2B-B422-D617200FF805}" destId="{34DA130D-3658-456E-9A35-8DF3FD0287F1}" srcOrd="6" destOrd="0" presId="urn:microsoft.com/office/officeart/2005/8/layout/radial6"/>
    <dgm:cxn modelId="{D56B133E-6312-CF48-AA61-B43ADF40BDC2}" type="presParOf" srcId="{657EE90B-9AE4-4B2B-B422-D617200FF805}" destId="{B7D685CB-FF4C-46B7-B497-0513DE819DBF}" srcOrd="7" destOrd="0" presId="urn:microsoft.com/office/officeart/2005/8/layout/radial6"/>
    <dgm:cxn modelId="{D39D6CFC-3AA9-5944-BE3F-B5ED83F10092}" type="presParOf" srcId="{657EE90B-9AE4-4B2B-B422-D617200FF805}" destId="{A95B96ED-DC17-4B20-A72C-BD8CD712E95D}" srcOrd="8" destOrd="0" presId="urn:microsoft.com/office/officeart/2005/8/layout/radial6"/>
    <dgm:cxn modelId="{61E042DE-97E7-2542-BCA0-25001009BA33}" type="presParOf" srcId="{657EE90B-9AE4-4B2B-B422-D617200FF805}" destId="{6A576829-5F06-406E-A5C2-7620DBD8C606}" srcOrd="9" destOrd="0" presId="urn:microsoft.com/office/officeart/2005/8/layout/radial6"/>
    <dgm:cxn modelId="{9EAB212D-D733-E649-8C62-F7927B1F78C4}" type="presParOf" srcId="{657EE90B-9AE4-4B2B-B422-D617200FF805}" destId="{9D5F23EE-B25F-4088-BB4B-69E8A58E958B}" srcOrd="10" destOrd="0" presId="urn:microsoft.com/office/officeart/2005/8/layout/radial6"/>
    <dgm:cxn modelId="{7EB6F7AC-8F66-9043-9EB4-E41D16D1B885}" type="presParOf" srcId="{657EE90B-9AE4-4B2B-B422-D617200FF805}" destId="{9F612E85-20FD-4844-91B8-A794A000BC1E}" srcOrd="11" destOrd="0" presId="urn:microsoft.com/office/officeart/2005/8/layout/radial6"/>
    <dgm:cxn modelId="{C1B8FA01-6EED-114B-91AD-B2D13715D791}" type="presParOf" srcId="{657EE90B-9AE4-4B2B-B422-D617200FF805}" destId="{3DA55B87-F4E4-4B19-988B-7CB4435C4BAB}" srcOrd="12" destOrd="0" presId="urn:microsoft.com/office/officeart/2005/8/layout/radial6"/>
    <dgm:cxn modelId="{E7D33878-A15C-D44D-985D-A41C27EB4128}" type="presParOf" srcId="{657EE90B-9AE4-4B2B-B422-D617200FF805}" destId="{157B90C2-B963-4190-8306-7A6F5AEC0E66}" srcOrd="13" destOrd="0" presId="urn:microsoft.com/office/officeart/2005/8/layout/radial6"/>
    <dgm:cxn modelId="{4A09CD6A-1178-3745-9274-1E45F942A26C}" type="presParOf" srcId="{657EE90B-9AE4-4B2B-B422-D617200FF805}" destId="{C073F9CD-5C31-4169-8C15-D9293F975985}" srcOrd="14" destOrd="0" presId="urn:microsoft.com/office/officeart/2005/8/layout/radial6"/>
    <dgm:cxn modelId="{AA1FC77D-6924-364E-A13C-6B38F7E62C1A}" type="presParOf" srcId="{657EE90B-9AE4-4B2B-B422-D617200FF805}" destId="{40BD7677-825F-4080-92E9-7BD05594CA7C}" srcOrd="15" destOrd="0" presId="urn:microsoft.com/office/officeart/2005/8/layout/radial6"/>
    <dgm:cxn modelId="{BB9792AB-44BD-7745-8330-B20A140B16DD}" type="presParOf" srcId="{657EE90B-9AE4-4B2B-B422-D617200FF805}" destId="{4ED6F154-4B87-4CC6-B01E-0088FDABCE1A}" srcOrd="16" destOrd="0" presId="urn:microsoft.com/office/officeart/2005/8/layout/radial6"/>
    <dgm:cxn modelId="{8EFD5102-3CFD-9D4C-BC79-78A11EF40B22}" type="presParOf" srcId="{657EE90B-9AE4-4B2B-B422-D617200FF805}" destId="{86125873-5A6B-4E40-9FB1-DAF1B13CFD4C}" srcOrd="17" destOrd="0" presId="urn:microsoft.com/office/officeart/2005/8/layout/radial6"/>
    <dgm:cxn modelId="{CDDCD892-D685-F74E-9851-D29F98A9B9B6}" type="presParOf" srcId="{657EE90B-9AE4-4B2B-B422-D617200FF805}" destId="{75C52283-4F5D-4946-88C9-66E5C9B49676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0EE7F01-6AD7-4163-AA99-BE85E90C5229}" type="doc">
      <dgm:prSet loTypeId="urn:microsoft.com/office/officeart/2005/8/layout/radial6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815964-08E1-47C7-A668-375339702699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A63C1F55-0B9A-44F0-B492-3B29C863CA9F}" type="parTrans" cxnId="{5B99D89B-02E3-4403-8B48-C0B15E50BFF3}">
      <dgm:prSet/>
      <dgm:spPr/>
      <dgm:t>
        <a:bodyPr/>
        <a:lstStyle/>
        <a:p>
          <a:endParaRPr lang="en-US"/>
        </a:p>
      </dgm:t>
    </dgm:pt>
    <dgm:pt modelId="{086D6AD8-61C7-46C5-8D39-116943817911}" type="sibTrans" cxnId="{5B99D89B-02E3-4403-8B48-C0B15E50BFF3}">
      <dgm:prSet/>
      <dgm:spPr/>
      <dgm:t>
        <a:bodyPr/>
        <a:lstStyle/>
        <a:p>
          <a:endParaRPr lang="en-US"/>
        </a:p>
      </dgm:t>
    </dgm:pt>
    <dgm:pt modelId="{054C083A-55A6-44D2-8CA2-C3A5E71127AF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0DE7A828-831B-4A55-83E7-3F4F9F25123C}" type="parTrans" cxnId="{30D92C5D-F2D1-490A-86FB-E5DF3C7E20C6}">
      <dgm:prSet/>
      <dgm:spPr/>
      <dgm:t>
        <a:bodyPr/>
        <a:lstStyle/>
        <a:p>
          <a:endParaRPr lang="en-US"/>
        </a:p>
      </dgm:t>
    </dgm:pt>
    <dgm:pt modelId="{65B3644E-9B76-4E0B-857D-5DF532F2EC9F}" type="sibTrans" cxnId="{30D92C5D-F2D1-490A-86FB-E5DF3C7E20C6}">
      <dgm:prSet/>
      <dgm:spPr/>
      <dgm:t>
        <a:bodyPr/>
        <a:lstStyle/>
        <a:p>
          <a:endParaRPr lang="en-US"/>
        </a:p>
      </dgm:t>
    </dgm:pt>
    <dgm:pt modelId="{C182D562-E327-4990-89E2-C2D9E5FBCABE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6BC2EB2B-9F63-413F-8633-FA406092B548}" type="parTrans" cxnId="{2376FA89-FF7F-4F26-B012-42EBEDD84AC3}">
      <dgm:prSet/>
      <dgm:spPr/>
      <dgm:t>
        <a:bodyPr/>
        <a:lstStyle/>
        <a:p>
          <a:endParaRPr lang="en-US"/>
        </a:p>
      </dgm:t>
    </dgm:pt>
    <dgm:pt modelId="{8D4FCFB5-2838-4B45-87E2-86A9F2378A54}" type="sibTrans" cxnId="{2376FA89-FF7F-4F26-B012-42EBEDD84AC3}">
      <dgm:prSet/>
      <dgm:spPr/>
      <dgm:t>
        <a:bodyPr/>
        <a:lstStyle/>
        <a:p>
          <a:endParaRPr lang="en-US"/>
        </a:p>
      </dgm:t>
    </dgm:pt>
    <dgm:pt modelId="{9FB133B0-92EC-4F30-82FC-C622DC6BE4F8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DD64F797-9D7D-480D-ACA0-85F137D1F5EC}" type="parTrans" cxnId="{4BF41754-4BCB-4DF1-B117-CD97B6126947}">
      <dgm:prSet/>
      <dgm:spPr/>
      <dgm:t>
        <a:bodyPr/>
        <a:lstStyle/>
        <a:p>
          <a:endParaRPr lang="en-US"/>
        </a:p>
      </dgm:t>
    </dgm:pt>
    <dgm:pt modelId="{2682C675-CB9E-4D98-AA27-5BC170AA401D}" type="sibTrans" cxnId="{4BF41754-4BCB-4DF1-B117-CD97B6126947}">
      <dgm:prSet/>
      <dgm:spPr/>
      <dgm:t>
        <a:bodyPr/>
        <a:lstStyle/>
        <a:p>
          <a:endParaRPr lang="en-US"/>
        </a:p>
      </dgm:t>
    </dgm:pt>
    <dgm:pt modelId="{7EE04898-A075-4210-8DC2-BF8C797C7530}">
      <dgm:prSet phldrT="[Text]"/>
      <dgm:spPr>
        <a:noFill/>
        <a:ln>
          <a:noFill/>
        </a:ln>
      </dgm:spPr>
      <dgm:t>
        <a:bodyPr/>
        <a:lstStyle/>
        <a:p>
          <a:r>
            <a:rPr lang="en-US" dirty="0" smtClean="0"/>
            <a:t>DC1</a:t>
          </a:r>
          <a:endParaRPr lang="en-US" dirty="0"/>
        </a:p>
      </dgm:t>
    </dgm:pt>
    <dgm:pt modelId="{2AFF0FDC-B8CD-468E-BBD3-881758F881FB}" type="sibTrans" cxnId="{5981383B-25FA-4F3E-AE34-E36A4A4EEA5F}">
      <dgm:prSet/>
      <dgm:spPr/>
      <dgm:t>
        <a:bodyPr/>
        <a:lstStyle/>
        <a:p>
          <a:endParaRPr lang="en-US"/>
        </a:p>
      </dgm:t>
    </dgm:pt>
    <dgm:pt modelId="{E975AA6C-AD16-4E53-9DF5-12FB1187E2D2}" type="parTrans" cxnId="{5981383B-25FA-4F3E-AE34-E36A4A4EEA5F}">
      <dgm:prSet/>
      <dgm:spPr/>
      <dgm:t>
        <a:bodyPr/>
        <a:lstStyle/>
        <a:p>
          <a:endParaRPr lang="en-US"/>
        </a:p>
      </dgm:t>
    </dgm:pt>
    <dgm:pt modelId="{AF993555-28FD-4A39-86CF-A240F70CC0C1}">
      <dgm:prSet phldrT="[Text]"/>
      <dgm:spPr/>
      <dgm:t>
        <a:bodyPr/>
        <a:lstStyle/>
        <a:p>
          <a:endParaRPr lang="en-US" dirty="0">
            <a:latin typeface="+mj-lt"/>
          </a:endParaRPr>
        </a:p>
      </dgm:t>
    </dgm:pt>
    <dgm:pt modelId="{E81A6BC6-328E-413D-8EF1-94AB435FBFF8}" type="sibTrans" cxnId="{353BF498-BD70-4369-9C3E-1FAAF9C96B7F}">
      <dgm:prSet/>
      <dgm:spPr/>
      <dgm:t>
        <a:bodyPr/>
        <a:lstStyle/>
        <a:p>
          <a:endParaRPr lang="en-US"/>
        </a:p>
      </dgm:t>
    </dgm:pt>
    <dgm:pt modelId="{CF638323-9CB5-4952-A07F-283D92405AE0}" type="parTrans" cxnId="{353BF498-BD70-4369-9C3E-1FAAF9C96B7F}">
      <dgm:prSet/>
      <dgm:spPr/>
      <dgm:t>
        <a:bodyPr/>
        <a:lstStyle/>
        <a:p>
          <a:endParaRPr lang="en-US"/>
        </a:p>
      </dgm:t>
    </dgm:pt>
    <dgm:pt modelId="{A47C17EB-F691-431D-96B9-7CC78B9E7959}">
      <dgm:prSet phldrT="[Text]"/>
      <dgm:spPr>
        <a:solidFill>
          <a:schemeClr val="accent1"/>
        </a:solidFill>
      </dgm:spPr>
      <dgm:t>
        <a:bodyPr/>
        <a:lstStyle/>
        <a:p>
          <a:endParaRPr lang="en-US" dirty="0">
            <a:latin typeface="+mj-lt"/>
          </a:endParaRPr>
        </a:p>
      </dgm:t>
    </dgm:pt>
    <dgm:pt modelId="{CC4FE92F-8CF3-4FB3-8A88-3F3B8B50891C}" type="sibTrans" cxnId="{53644B77-DE5C-4DB1-948F-C177AFC570CD}">
      <dgm:prSet/>
      <dgm:spPr/>
      <dgm:t>
        <a:bodyPr/>
        <a:lstStyle/>
        <a:p>
          <a:endParaRPr lang="en-US"/>
        </a:p>
      </dgm:t>
    </dgm:pt>
    <dgm:pt modelId="{E6A5300E-9277-4082-A809-AF96D005F87F}" type="parTrans" cxnId="{53644B77-DE5C-4DB1-948F-C177AFC570CD}">
      <dgm:prSet/>
      <dgm:spPr/>
      <dgm:t>
        <a:bodyPr/>
        <a:lstStyle/>
        <a:p>
          <a:endParaRPr lang="en-US"/>
        </a:p>
      </dgm:t>
    </dgm:pt>
    <dgm:pt modelId="{657EE90B-9AE4-4B2B-B422-D617200FF805}" type="pres">
      <dgm:prSet presAssocID="{A0EE7F01-6AD7-4163-AA99-BE85E90C522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E44112B-60B3-4F17-BEEB-67E65A250EEA}" type="pres">
      <dgm:prSet presAssocID="{7EE04898-A075-4210-8DC2-BF8C797C7530}" presName="centerShape" presStyleLbl="node0" presStyleIdx="0" presStyleCnt="1"/>
      <dgm:spPr/>
      <dgm:t>
        <a:bodyPr/>
        <a:lstStyle/>
        <a:p>
          <a:endParaRPr lang="en-US"/>
        </a:p>
      </dgm:t>
    </dgm:pt>
    <dgm:pt modelId="{7BD7A9E0-BE8A-4FFA-AA37-6D7E4E6570E5}" type="pres">
      <dgm:prSet presAssocID="{B5815964-08E1-47C7-A668-375339702699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53D7AF-B43D-4C11-B92E-38A0B22BE267}" type="pres">
      <dgm:prSet presAssocID="{B5815964-08E1-47C7-A668-375339702699}" presName="dummy" presStyleCnt="0"/>
      <dgm:spPr/>
    </dgm:pt>
    <dgm:pt modelId="{A50CC0BA-5AB9-433F-9B35-9FE65C53C878}" type="pres">
      <dgm:prSet presAssocID="{086D6AD8-61C7-46C5-8D39-116943817911}" presName="sibTrans" presStyleLbl="sibTrans2D1" presStyleIdx="0" presStyleCnt="6"/>
      <dgm:spPr/>
      <dgm:t>
        <a:bodyPr/>
        <a:lstStyle/>
        <a:p>
          <a:endParaRPr lang="en-US"/>
        </a:p>
      </dgm:t>
    </dgm:pt>
    <dgm:pt modelId="{EBFF893C-97A0-481F-B124-F41B1F7A9747}" type="pres">
      <dgm:prSet presAssocID="{A47C17EB-F691-431D-96B9-7CC78B9E7959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A09EB4-27C4-4062-9882-8AA9DC27F0C5}" type="pres">
      <dgm:prSet presAssocID="{A47C17EB-F691-431D-96B9-7CC78B9E7959}" presName="dummy" presStyleCnt="0"/>
      <dgm:spPr/>
    </dgm:pt>
    <dgm:pt modelId="{34DA130D-3658-456E-9A35-8DF3FD0287F1}" type="pres">
      <dgm:prSet presAssocID="{CC4FE92F-8CF3-4FB3-8A88-3F3B8B50891C}" presName="sibTrans" presStyleLbl="sibTrans2D1" presStyleIdx="1" presStyleCnt="6"/>
      <dgm:spPr/>
      <dgm:t>
        <a:bodyPr/>
        <a:lstStyle/>
        <a:p>
          <a:endParaRPr lang="en-US"/>
        </a:p>
      </dgm:t>
    </dgm:pt>
    <dgm:pt modelId="{B7D685CB-FF4C-46B7-B497-0513DE819DBF}" type="pres">
      <dgm:prSet presAssocID="{054C083A-55A6-44D2-8CA2-C3A5E71127AF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5B96ED-DC17-4B20-A72C-BD8CD712E95D}" type="pres">
      <dgm:prSet presAssocID="{054C083A-55A6-44D2-8CA2-C3A5E71127AF}" presName="dummy" presStyleCnt="0"/>
      <dgm:spPr/>
    </dgm:pt>
    <dgm:pt modelId="{6A576829-5F06-406E-A5C2-7620DBD8C606}" type="pres">
      <dgm:prSet presAssocID="{65B3644E-9B76-4E0B-857D-5DF532F2EC9F}" presName="sibTrans" presStyleLbl="sibTrans2D1" presStyleIdx="2" presStyleCnt="6"/>
      <dgm:spPr/>
      <dgm:t>
        <a:bodyPr/>
        <a:lstStyle/>
        <a:p>
          <a:endParaRPr lang="en-US"/>
        </a:p>
      </dgm:t>
    </dgm:pt>
    <dgm:pt modelId="{9D5F23EE-B25F-4088-BB4B-69E8A58E958B}" type="pres">
      <dgm:prSet presAssocID="{C182D562-E327-4990-89E2-C2D9E5FBCABE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612E85-20FD-4844-91B8-A794A000BC1E}" type="pres">
      <dgm:prSet presAssocID="{C182D562-E327-4990-89E2-C2D9E5FBCABE}" presName="dummy" presStyleCnt="0"/>
      <dgm:spPr/>
    </dgm:pt>
    <dgm:pt modelId="{3DA55B87-F4E4-4B19-988B-7CB4435C4BAB}" type="pres">
      <dgm:prSet presAssocID="{8D4FCFB5-2838-4B45-87E2-86A9F2378A54}" presName="sibTrans" presStyleLbl="sibTrans2D1" presStyleIdx="3" presStyleCnt="6"/>
      <dgm:spPr/>
      <dgm:t>
        <a:bodyPr/>
        <a:lstStyle/>
        <a:p>
          <a:endParaRPr lang="en-US"/>
        </a:p>
      </dgm:t>
    </dgm:pt>
    <dgm:pt modelId="{157B90C2-B963-4190-8306-7A6F5AEC0E66}" type="pres">
      <dgm:prSet presAssocID="{9FB133B0-92EC-4F30-82FC-C622DC6BE4F8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73F9CD-5C31-4169-8C15-D9293F975985}" type="pres">
      <dgm:prSet presAssocID="{9FB133B0-92EC-4F30-82FC-C622DC6BE4F8}" presName="dummy" presStyleCnt="0"/>
      <dgm:spPr/>
    </dgm:pt>
    <dgm:pt modelId="{40BD7677-825F-4080-92E9-7BD05594CA7C}" type="pres">
      <dgm:prSet presAssocID="{2682C675-CB9E-4D98-AA27-5BC170AA401D}" presName="sibTrans" presStyleLbl="sibTrans2D1" presStyleIdx="4" presStyleCnt="6"/>
      <dgm:spPr/>
      <dgm:t>
        <a:bodyPr/>
        <a:lstStyle/>
        <a:p>
          <a:endParaRPr lang="en-US"/>
        </a:p>
      </dgm:t>
    </dgm:pt>
    <dgm:pt modelId="{4ED6F154-4B87-4CC6-B01E-0088FDABCE1A}" type="pres">
      <dgm:prSet presAssocID="{AF993555-28FD-4A39-86CF-A240F70CC0C1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125873-5A6B-4E40-9FB1-DAF1B13CFD4C}" type="pres">
      <dgm:prSet presAssocID="{AF993555-28FD-4A39-86CF-A240F70CC0C1}" presName="dummy" presStyleCnt="0"/>
      <dgm:spPr/>
    </dgm:pt>
    <dgm:pt modelId="{75C52283-4F5D-4946-88C9-66E5C9B49676}" type="pres">
      <dgm:prSet presAssocID="{E81A6BC6-328E-413D-8EF1-94AB435FBFF8}" presName="sibTrans" presStyleLbl="sibTrans2D1" presStyleIdx="5" presStyleCnt="6"/>
      <dgm:spPr/>
      <dgm:t>
        <a:bodyPr/>
        <a:lstStyle/>
        <a:p>
          <a:endParaRPr lang="en-US"/>
        </a:p>
      </dgm:t>
    </dgm:pt>
  </dgm:ptLst>
  <dgm:cxnLst>
    <dgm:cxn modelId="{53644B77-DE5C-4DB1-948F-C177AFC570CD}" srcId="{7EE04898-A075-4210-8DC2-BF8C797C7530}" destId="{A47C17EB-F691-431D-96B9-7CC78B9E7959}" srcOrd="1" destOrd="0" parTransId="{E6A5300E-9277-4082-A809-AF96D005F87F}" sibTransId="{CC4FE92F-8CF3-4FB3-8A88-3F3B8B50891C}"/>
    <dgm:cxn modelId="{585E530C-0638-7647-8AA6-A5E2AA0A8D89}" type="presOf" srcId="{A47C17EB-F691-431D-96B9-7CC78B9E7959}" destId="{EBFF893C-97A0-481F-B124-F41B1F7A9747}" srcOrd="0" destOrd="0" presId="urn:microsoft.com/office/officeart/2005/8/layout/radial6"/>
    <dgm:cxn modelId="{30D92C5D-F2D1-490A-86FB-E5DF3C7E20C6}" srcId="{7EE04898-A075-4210-8DC2-BF8C797C7530}" destId="{054C083A-55A6-44D2-8CA2-C3A5E71127AF}" srcOrd="2" destOrd="0" parTransId="{0DE7A828-831B-4A55-83E7-3F4F9F25123C}" sibTransId="{65B3644E-9B76-4E0B-857D-5DF532F2EC9F}"/>
    <dgm:cxn modelId="{6EA7138A-D27D-1B42-ACC8-0BBAAE14B4EB}" type="presOf" srcId="{9FB133B0-92EC-4F30-82FC-C622DC6BE4F8}" destId="{157B90C2-B963-4190-8306-7A6F5AEC0E66}" srcOrd="0" destOrd="0" presId="urn:microsoft.com/office/officeart/2005/8/layout/radial6"/>
    <dgm:cxn modelId="{FA56A647-0C4A-6241-B84B-7682013A6FD8}" type="presOf" srcId="{054C083A-55A6-44D2-8CA2-C3A5E71127AF}" destId="{B7D685CB-FF4C-46B7-B497-0513DE819DBF}" srcOrd="0" destOrd="0" presId="urn:microsoft.com/office/officeart/2005/8/layout/radial6"/>
    <dgm:cxn modelId="{20B0E66E-C145-F744-B495-67B1D6B82A67}" type="presOf" srcId="{C182D562-E327-4990-89E2-C2D9E5FBCABE}" destId="{9D5F23EE-B25F-4088-BB4B-69E8A58E958B}" srcOrd="0" destOrd="0" presId="urn:microsoft.com/office/officeart/2005/8/layout/radial6"/>
    <dgm:cxn modelId="{F0820E27-05C7-1043-BB2B-98ED6E07265A}" type="presOf" srcId="{E81A6BC6-328E-413D-8EF1-94AB435FBFF8}" destId="{75C52283-4F5D-4946-88C9-66E5C9B49676}" srcOrd="0" destOrd="0" presId="urn:microsoft.com/office/officeart/2005/8/layout/radial6"/>
    <dgm:cxn modelId="{70159EFF-B739-6D4B-B33E-F4CD1EB04D3C}" type="presOf" srcId="{A0EE7F01-6AD7-4163-AA99-BE85E90C5229}" destId="{657EE90B-9AE4-4B2B-B422-D617200FF805}" srcOrd="0" destOrd="0" presId="urn:microsoft.com/office/officeart/2005/8/layout/radial6"/>
    <dgm:cxn modelId="{1518CD61-6018-6D4E-B39F-BFD89488DB4C}" type="presOf" srcId="{086D6AD8-61C7-46C5-8D39-116943817911}" destId="{A50CC0BA-5AB9-433F-9B35-9FE65C53C878}" srcOrd="0" destOrd="0" presId="urn:microsoft.com/office/officeart/2005/8/layout/radial6"/>
    <dgm:cxn modelId="{4BF41754-4BCB-4DF1-B117-CD97B6126947}" srcId="{7EE04898-A075-4210-8DC2-BF8C797C7530}" destId="{9FB133B0-92EC-4F30-82FC-C622DC6BE4F8}" srcOrd="4" destOrd="0" parTransId="{DD64F797-9D7D-480D-ACA0-85F137D1F5EC}" sibTransId="{2682C675-CB9E-4D98-AA27-5BC170AA401D}"/>
    <dgm:cxn modelId="{AB61372B-83A3-5F49-B04F-1731B04240E2}" type="presOf" srcId="{65B3644E-9B76-4E0B-857D-5DF532F2EC9F}" destId="{6A576829-5F06-406E-A5C2-7620DBD8C606}" srcOrd="0" destOrd="0" presId="urn:microsoft.com/office/officeart/2005/8/layout/radial6"/>
    <dgm:cxn modelId="{353BF498-BD70-4369-9C3E-1FAAF9C96B7F}" srcId="{7EE04898-A075-4210-8DC2-BF8C797C7530}" destId="{AF993555-28FD-4A39-86CF-A240F70CC0C1}" srcOrd="5" destOrd="0" parTransId="{CF638323-9CB5-4952-A07F-283D92405AE0}" sibTransId="{E81A6BC6-328E-413D-8EF1-94AB435FBFF8}"/>
    <dgm:cxn modelId="{D36D0C6B-168A-5546-A0CB-BF3311B4C14F}" type="presOf" srcId="{AF993555-28FD-4A39-86CF-A240F70CC0C1}" destId="{4ED6F154-4B87-4CC6-B01E-0088FDABCE1A}" srcOrd="0" destOrd="0" presId="urn:microsoft.com/office/officeart/2005/8/layout/radial6"/>
    <dgm:cxn modelId="{C685320A-FA9D-D845-824B-350E62940914}" type="presOf" srcId="{CC4FE92F-8CF3-4FB3-8A88-3F3B8B50891C}" destId="{34DA130D-3658-456E-9A35-8DF3FD0287F1}" srcOrd="0" destOrd="0" presId="urn:microsoft.com/office/officeart/2005/8/layout/radial6"/>
    <dgm:cxn modelId="{2C99CDE6-7BA6-2C41-9754-BD8280F09207}" type="presOf" srcId="{B5815964-08E1-47C7-A668-375339702699}" destId="{7BD7A9E0-BE8A-4FFA-AA37-6D7E4E6570E5}" srcOrd="0" destOrd="0" presId="urn:microsoft.com/office/officeart/2005/8/layout/radial6"/>
    <dgm:cxn modelId="{5B99D89B-02E3-4403-8B48-C0B15E50BFF3}" srcId="{7EE04898-A075-4210-8DC2-BF8C797C7530}" destId="{B5815964-08E1-47C7-A668-375339702699}" srcOrd="0" destOrd="0" parTransId="{A63C1F55-0B9A-44F0-B492-3B29C863CA9F}" sibTransId="{086D6AD8-61C7-46C5-8D39-116943817911}"/>
    <dgm:cxn modelId="{A5E0094E-774D-D04D-9EF1-4ED71EBCD1A8}" type="presOf" srcId="{2682C675-CB9E-4D98-AA27-5BC170AA401D}" destId="{40BD7677-825F-4080-92E9-7BD05594CA7C}" srcOrd="0" destOrd="0" presId="urn:microsoft.com/office/officeart/2005/8/layout/radial6"/>
    <dgm:cxn modelId="{83C06073-C827-9643-B5E3-FAFDB51D04BA}" type="presOf" srcId="{7EE04898-A075-4210-8DC2-BF8C797C7530}" destId="{9E44112B-60B3-4F17-BEEB-67E65A250EEA}" srcOrd="0" destOrd="0" presId="urn:microsoft.com/office/officeart/2005/8/layout/radial6"/>
    <dgm:cxn modelId="{5981383B-25FA-4F3E-AE34-E36A4A4EEA5F}" srcId="{A0EE7F01-6AD7-4163-AA99-BE85E90C5229}" destId="{7EE04898-A075-4210-8DC2-BF8C797C7530}" srcOrd="0" destOrd="0" parTransId="{E975AA6C-AD16-4E53-9DF5-12FB1187E2D2}" sibTransId="{2AFF0FDC-B8CD-468E-BBD3-881758F881FB}"/>
    <dgm:cxn modelId="{2376FA89-FF7F-4F26-B012-42EBEDD84AC3}" srcId="{7EE04898-A075-4210-8DC2-BF8C797C7530}" destId="{C182D562-E327-4990-89E2-C2D9E5FBCABE}" srcOrd="3" destOrd="0" parTransId="{6BC2EB2B-9F63-413F-8633-FA406092B548}" sibTransId="{8D4FCFB5-2838-4B45-87E2-86A9F2378A54}"/>
    <dgm:cxn modelId="{2FDE8CF2-511F-604D-B67C-977300FEC41C}" type="presOf" srcId="{8D4FCFB5-2838-4B45-87E2-86A9F2378A54}" destId="{3DA55B87-F4E4-4B19-988B-7CB4435C4BAB}" srcOrd="0" destOrd="0" presId="urn:microsoft.com/office/officeart/2005/8/layout/radial6"/>
    <dgm:cxn modelId="{B507A803-E53E-C443-BF70-9D90F3F59EC3}" type="presParOf" srcId="{657EE90B-9AE4-4B2B-B422-D617200FF805}" destId="{9E44112B-60B3-4F17-BEEB-67E65A250EEA}" srcOrd="0" destOrd="0" presId="urn:microsoft.com/office/officeart/2005/8/layout/radial6"/>
    <dgm:cxn modelId="{6056609A-5734-6742-A8CB-7FA0F2CBFE56}" type="presParOf" srcId="{657EE90B-9AE4-4B2B-B422-D617200FF805}" destId="{7BD7A9E0-BE8A-4FFA-AA37-6D7E4E6570E5}" srcOrd="1" destOrd="0" presId="urn:microsoft.com/office/officeart/2005/8/layout/radial6"/>
    <dgm:cxn modelId="{CC338E79-9B84-0446-A5B0-99FA128CD4B7}" type="presParOf" srcId="{657EE90B-9AE4-4B2B-B422-D617200FF805}" destId="{7E53D7AF-B43D-4C11-B92E-38A0B22BE267}" srcOrd="2" destOrd="0" presId="urn:microsoft.com/office/officeart/2005/8/layout/radial6"/>
    <dgm:cxn modelId="{F41FFC96-0DBC-0C4E-ADB0-26C42A5511FA}" type="presParOf" srcId="{657EE90B-9AE4-4B2B-B422-D617200FF805}" destId="{A50CC0BA-5AB9-433F-9B35-9FE65C53C878}" srcOrd="3" destOrd="0" presId="urn:microsoft.com/office/officeart/2005/8/layout/radial6"/>
    <dgm:cxn modelId="{E24B924C-85CE-494C-8FAC-86D914BA2910}" type="presParOf" srcId="{657EE90B-9AE4-4B2B-B422-D617200FF805}" destId="{EBFF893C-97A0-481F-B124-F41B1F7A9747}" srcOrd="4" destOrd="0" presId="urn:microsoft.com/office/officeart/2005/8/layout/radial6"/>
    <dgm:cxn modelId="{0E14A72F-8B59-2240-9E59-2CC75226E70D}" type="presParOf" srcId="{657EE90B-9AE4-4B2B-B422-D617200FF805}" destId="{ABA09EB4-27C4-4062-9882-8AA9DC27F0C5}" srcOrd="5" destOrd="0" presId="urn:microsoft.com/office/officeart/2005/8/layout/radial6"/>
    <dgm:cxn modelId="{BE349C4F-D48A-654E-882C-DA2B4924F5DC}" type="presParOf" srcId="{657EE90B-9AE4-4B2B-B422-D617200FF805}" destId="{34DA130D-3658-456E-9A35-8DF3FD0287F1}" srcOrd="6" destOrd="0" presId="urn:microsoft.com/office/officeart/2005/8/layout/radial6"/>
    <dgm:cxn modelId="{F0D9AE91-D128-D44E-AFFB-FDE9D5277FC8}" type="presParOf" srcId="{657EE90B-9AE4-4B2B-B422-D617200FF805}" destId="{B7D685CB-FF4C-46B7-B497-0513DE819DBF}" srcOrd="7" destOrd="0" presId="urn:microsoft.com/office/officeart/2005/8/layout/radial6"/>
    <dgm:cxn modelId="{95C59153-BFAF-F14E-926F-9738961FCCA8}" type="presParOf" srcId="{657EE90B-9AE4-4B2B-B422-D617200FF805}" destId="{A95B96ED-DC17-4B20-A72C-BD8CD712E95D}" srcOrd="8" destOrd="0" presId="urn:microsoft.com/office/officeart/2005/8/layout/radial6"/>
    <dgm:cxn modelId="{041FAD1E-4A96-1A49-BB5C-A6DFC31B2551}" type="presParOf" srcId="{657EE90B-9AE4-4B2B-B422-D617200FF805}" destId="{6A576829-5F06-406E-A5C2-7620DBD8C606}" srcOrd="9" destOrd="0" presId="urn:microsoft.com/office/officeart/2005/8/layout/radial6"/>
    <dgm:cxn modelId="{F87DAC8D-76D6-8244-A661-009ED2DF7E73}" type="presParOf" srcId="{657EE90B-9AE4-4B2B-B422-D617200FF805}" destId="{9D5F23EE-B25F-4088-BB4B-69E8A58E958B}" srcOrd="10" destOrd="0" presId="urn:microsoft.com/office/officeart/2005/8/layout/radial6"/>
    <dgm:cxn modelId="{3501F905-F37A-584F-8798-86F4FF9ABB0E}" type="presParOf" srcId="{657EE90B-9AE4-4B2B-B422-D617200FF805}" destId="{9F612E85-20FD-4844-91B8-A794A000BC1E}" srcOrd="11" destOrd="0" presId="urn:microsoft.com/office/officeart/2005/8/layout/radial6"/>
    <dgm:cxn modelId="{4830AE8C-B595-D142-8317-AD7D6D4970FE}" type="presParOf" srcId="{657EE90B-9AE4-4B2B-B422-D617200FF805}" destId="{3DA55B87-F4E4-4B19-988B-7CB4435C4BAB}" srcOrd="12" destOrd="0" presId="urn:microsoft.com/office/officeart/2005/8/layout/radial6"/>
    <dgm:cxn modelId="{D2EDF5B5-AFBB-2346-A729-371DC99B147B}" type="presParOf" srcId="{657EE90B-9AE4-4B2B-B422-D617200FF805}" destId="{157B90C2-B963-4190-8306-7A6F5AEC0E66}" srcOrd="13" destOrd="0" presId="urn:microsoft.com/office/officeart/2005/8/layout/radial6"/>
    <dgm:cxn modelId="{73676DB1-8A49-CB45-B599-74353267A32A}" type="presParOf" srcId="{657EE90B-9AE4-4B2B-B422-D617200FF805}" destId="{C073F9CD-5C31-4169-8C15-D9293F975985}" srcOrd="14" destOrd="0" presId="urn:microsoft.com/office/officeart/2005/8/layout/radial6"/>
    <dgm:cxn modelId="{8A0F970D-642F-3446-B5F2-51E19EFBABDB}" type="presParOf" srcId="{657EE90B-9AE4-4B2B-B422-D617200FF805}" destId="{40BD7677-825F-4080-92E9-7BD05594CA7C}" srcOrd="15" destOrd="0" presId="urn:microsoft.com/office/officeart/2005/8/layout/radial6"/>
    <dgm:cxn modelId="{EED20252-63C5-CA46-AE74-00E8F569B17B}" type="presParOf" srcId="{657EE90B-9AE4-4B2B-B422-D617200FF805}" destId="{4ED6F154-4B87-4CC6-B01E-0088FDABCE1A}" srcOrd="16" destOrd="0" presId="urn:microsoft.com/office/officeart/2005/8/layout/radial6"/>
    <dgm:cxn modelId="{32F4AD6C-ED5F-214C-A108-0753CD8404D7}" type="presParOf" srcId="{657EE90B-9AE4-4B2B-B422-D617200FF805}" destId="{86125873-5A6B-4E40-9FB1-DAF1B13CFD4C}" srcOrd="17" destOrd="0" presId="urn:microsoft.com/office/officeart/2005/8/layout/radial6"/>
    <dgm:cxn modelId="{B58FA2B1-A9A4-9748-ADD0-BEDEAF64D391}" type="presParOf" srcId="{657EE90B-9AE4-4B2B-B422-D617200FF805}" destId="{75C52283-4F5D-4946-88C9-66E5C9B49676}" srcOrd="18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52283-4F5D-4946-88C9-66E5C9B49676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2600000"/>
            <a:gd name="adj2" fmla="val 162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D7677-825F-4080-92E9-7BD05594CA7C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9000000"/>
            <a:gd name="adj2" fmla="val 126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55B87-F4E4-4B19-988B-7CB4435C4BAB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5400000"/>
            <a:gd name="adj2" fmla="val 90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76829-5F06-406E-A5C2-7620DBD8C606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800000"/>
            <a:gd name="adj2" fmla="val 54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A130D-3658-456E-9A35-8DF3FD0287F1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9800000"/>
            <a:gd name="adj2" fmla="val 18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CC0BA-5AB9-433F-9B35-9FE65C53C878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6200000"/>
            <a:gd name="adj2" fmla="val 198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4112B-60B3-4F17-BEEB-67E65A250EEA}">
      <dsp:nvSpPr>
        <dsp:cNvPr id="0" name=""/>
        <dsp:cNvSpPr/>
      </dsp:nvSpPr>
      <dsp:spPr>
        <a:xfrm>
          <a:off x="859482" y="759169"/>
          <a:ext cx="795635" cy="795635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DC1</a:t>
          </a:r>
          <a:endParaRPr lang="en-US" sz="2100" kern="1200" dirty="0"/>
        </a:p>
      </dsp:txBody>
      <dsp:txXfrm>
        <a:off x="976000" y="875687"/>
        <a:ext cx="562599" cy="562599"/>
      </dsp:txXfrm>
    </dsp:sp>
    <dsp:sp modelId="{7BD7A9E0-BE8A-4FFA-AA37-6D7E4E6570E5}">
      <dsp:nvSpPr>
        <dsp:cNvPr id="0" name=""/>
        <dsp:cNvSpPr/>
      </dsp:nvSpPr>
      <dsp:spPr>
        <a:xfrm>
          <a:off x="978827" y="179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060390" y="81742"/>
        <a:ext cx="393818" cy="393818"/>
      </dsp:txXfrm>
    </dsp:sp>
    <dsp:sp modelId="{EBFF893C-97A0-481F-B124-F41B1F7A9747}">
      <dsp:nvSpPr>
        <dsp:cNvPr id="0" name=""/>
        <dsp:cNvSpPr/>
      </dsp:nvSpPr>
      <dsp:spPr>
        <a:xfrm>
          <a:off x="1739488" y="439347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821051" y="520910"/>
        <a:ext cx="393818" cy="393818"/>
      </dsp:txXfrm>
    </dsp:sp>
    <dsp:sp modelId="{B7D685CB-FF4C-46B7-B497-0513DE819DBF}">
      <dsp:nvSpPr>
        <dsp:cNvPr id="0" name=""/>
        <dsp:cNvSpPr/>
      </dsp:nvSpPr>
      <dsp:spPr>
        <a:xfrm>
          <a:off x="1739488" y="1317682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821051" y="1399245"/>
        <a:ext cx="393818" cy="393818"/>
      </dsp:txXfrm>
    </dsp:sp>
    <dsp:sp modelId="{9D5F23EE-B25F-4088-BB4B-69E8A58E958B}">
      <dsp:nvSpPr>
        <dsp:cNvPr id="0" name=""/>
        <dsp:cNvSpPr/>
      </dsp:nvSpPr>
      <dsp:spPr>
        <a:xfrm>
          <a:off x="978827" y="1756850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060390" y="1838413"/>
        <a:ext cx="393818" cy="393818"/>
      </dsp:txXfrm>
    </dsp:sp>
    <dsp:sp modelId="{157B90C2-B963-4190-8306-7A6F5AEC0E66}">
      <dsp:nvSpPr>
        <dsp:cNvPr id="0" name=""/>
        <dsp:cNvSpPr/>
      </dsp:nvSpPr>
      <dsp:spPr>
        <a:xfrm>
          <a:off x="218166" y="1317682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299729" y="1399245"/>
        <a:ext cx="393818" cy="393818"/>
      </dsp:txXfrm>
    </dsp:sp>
    <dsp:sp modelId="{4ED6F154-4B87-4CC6-B01E-0088FDABCE1A}">
      <dsp:nvSpPr>
        <dsp:cNvPr id="0" name=""/>
        <dsp:cNvSpPr/>
      </dsp:nvSpPr>
      <dsp:spPr>
        <a:xfrm>
          <a:off x="218166" y="439347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299729" y="520910"/>
        <a:ext cx="393818" cy="39381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52283-4F5D-4946-88C9-66E5C9B49676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2600000"/>
            <a:gd name="adj2" fmla="val 162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D7677-825F-4080-92E9-7BD05594CA7C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9000000"/>
            <a:gd name="adj2" fmla="val 126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55B87-F4E4-4B19-988B-7CB4435C4BAB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5400000"/>
            <a:gd name="adj2" fmla="val 90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76829-5F06-406E-A5C2-7620DBD8C606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800000"/>
            <a:gd name="adj2" fmla="val 54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A130D-3658-456E-9A35-8DF3FD0287F1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9800000"/>
            <a:gd name="adj2" fmla="val 18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CC0BA-5AB9-433F-9B35-9FE65C53C878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6200000"/>
            <a:gd name="adj2" fmla="val 198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4112B-60B3-4F17-BEEB-67E65A250EEA}">
      <dsp:nvSpPr>
        <dsp:cNvPr id="0" name=""/>
        <dsp:cNvSpPr/>
      </dsp:nvSpPr>
      <dsp:spPr>
        <a:xfrm>
          <a:off x="859482" y="759169"/>
          <a:ext cx="795635" cy="795635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DC2</a:t>
          </a:r>
          <a:endParaRPr lang="en-US" sz="2100" kern="1200" dirty="0"/>
        </a:p>
      </dsp:txBody>
      <dsp:txXfrm>
        <a:off x="976000" y="875687"/>
        <a:ext cx="562599" cy="562599"/>
      </dsp:txXfrm>
    </dsp:sp>
    <dsp:sp modelId="{7BD7A9E0-BE8A-4FFA-AA37-6D7E4E6570E5}">
      <dsp:nvSpPr>
        <dsp:cNvPr id="0" name=""/>
        <dsp:cNvSpPr/>
      </dsp:nvSpPr>
      <dsp:spPr>
        <a:xfrm>
          <a:off x="978827" y="179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060390" y="81742"/>
        <a:ext cx="393818" cy="393818"/>
      </dsp:txXfrm>
    </dsp:sp>
    <dsp:sp modelId="{EBFF893C-97A0-481F-B124-F41B1F7A9747}">
      <dsp:nvSpPr>
        <dsp:cNvPr id="0" name=""/>
        <dsp:cNvSpPr/>
      </dsp:nvSpPr>
      <dsp:spPr>
        <a:xfrm>
          <a:off x="1739488" y="439347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821051" y="520910"/>
        <a:ext cx="393818" cy="393818"/>
      </dsp:txXfrm>
    </dsp:sp>
    <dsp:sp modelId="{B7D685CB-FF4C-46B7-B497-0513DE819DBF}">
      <dsp:nvSpPr>
        <dsp:cNvPr id="0" name=""/>
        <dsp:cNvSpPr/>
      </dsp:nvSpPr>
      <dsp:spPr>
        <a:xfrm>
          <a:off x="1739488" y="1317682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821051" y="1399245"/>
        <a:ext cx="393818" cy="393818"/>
      </dsp:txXfrm>
    </dsp:sp>
    <dsp:sp modelId="{9D5F23EE-B25F-4088-BB4B-69E8A58E958B}">
      <dsp:nvSpPr>
        <dsp:cNvPr id="0" name=""/>
        <dsp:cNvSpPr/>
      </dsp:nvSpPr>
      <dsp:spPr>
        <a:xfrm>
          <a:off x="978827" y="1756850"/>
          <a:ext cx="556944" cy="556944"/>
        </a:xfrm>
        <a:prstGeom prst="smileyFace">
          <a:avLst/>
        </a:prstGeom>
        <a:solidFill>
          <a:schemeClr val="accent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060390" y="1838413"/>
        <a:ext cx="393818" cy="393818"/>
      </dsp:txXfrm>
    </dsp:sp>
    <dsp:sp modelId="{157B90C2-B963-4190-8306-7A6F5AEC0E66}">
      <dsp:nvSpPr>
        <dsp:cNvPr id="0" name=""/>
        <dsp:cNvSpPr/>
      </dsp:nvSpPr>
      <dsp:spPr>
        <a:xfrm>
          <a:off x="218166" y="1317682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299729" y="1399245"/>
        <a:ext cx="393818" cy="393818"/>
      </dsp:txXfrm>
    </dsp:sp>
    <dsp:sp modelId="{4ED6F154-4B87-4CC6-B01E-0088FDABCE1A}">
      <dsp:nvSpPr>
        <dsp:cNvPr id="0" name=""/>
        <dsp:cNvSpPr/>
      </dsp:nvSpPr>
      <dsp:spPr>
        <a:xfrm>
          <a:off x="218166" y="439347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299729" y="520910"/>
        <a:ext cx="393818" cy="3938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52283-4F5D-4946-88C9-66E5C9B49676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2600000"/>
            <a:gd name="adj2" fmla="val 162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D7677-825F-4080-92E9-7BD05594CA7C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9000000"/>
            <a:gd name="adj2" fmla="val 126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55B87-F4E4-4B19-988B-7CB4435C4BAB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5400000"/>
            <a:gd name="adj2" fmla="val 90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76829-5F06-406E-A5C2-7620DBD8C606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800000"/>
            <a:gd name="adj2" fmla="val 54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A130D-3658-456E-9A35-8DF3FD0287F1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9800000"/>
            <a:gd name="adj2" fmla="val 18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CC0BA-5AB9-433F-9B35-9FE65C53C878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6200000"/>
            <a:gd name="adj2" fmla="val 198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4112B-60B3-4F17-BEEB-67E65A250EEA}">
      <dsp:nvSpPr>
        <dsp:cNvPr id="0" name=""/>
        <dsp:cNvSpPr/>
      </dsp:nvSpPr>
      <dsp:spPr>
        <a:xfrm>
          <a:off x="859482" y="759169"/>
          <a:ext cx="795635" cy="795635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DC2</a:t>
          </a:r>
          <a:endParaRPr lang="en-US" sz="2100" kern="1200" dirty="0"/>
        </a:p>
      </dsp:txBody>
      <dsp:txXfrm>
        <a:off x="976000" y="875687"/>
        <a:ext cx="562599" cy="562599"/>
      </dsp:txXfrm>
    </dsp:sp>
    <dsp:sp modelId="{7BD7A9E0-BE8A-4FFA-AA37-6D7E4E6570E5}">
      <dsp:nvSpPr>
        <dsp:cNvPr id="0" name=""/>
        <dsp:cNvSpPr/>
      </dsp:nvSpPr>
      <dsp:spPr>
        <a:xfrm>
          <a:off x="978827" y="179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060390" y="81742"/>
        <a:ext cx="393818" cy="393818"/>
      </dsp:txXfrm>
    </dsp:sp>
    <dsp:sp modelId="{EBFF893C-97A0-481F-B124-F41B1F7A9747}">
      <dsp:nvSpPr>
        <dsp:cNvPr id="0" name=""/>
        <dsp:cNvSpPr/>
      </dsp:nvSpPr>
      <dsp:spPr>
        <a:xfrm>
          <a:off x="1739488" y="439347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821051" y="520910"/>
        <a:ext cx="393818" cy="393818"/>
      </dsp:txXfrm>
    </dsp:sp>
    <dsp:sp modelId="{B7D685CB-FF4C-46B7-B497-0513DE819DBF}">
      <dsp:nvSpPr>
        <dsp:cNvPr id="0" name=""/>
        <dsp:cNvSpPr/>
      </dsp:nvSpPr>
      <dsp:spPr>
        <a:xfrm>
          <a:off x="1739488" y="1317682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821051" y="1399245"/>
        <a:ext cx="393818" cy="393818"/>
      </dsp:txXfrm>
    </dsp:sp>
    <dsp:sp modelId="{9D5F23EE-B25F-4088-BB4B-69E8A58E958B}">
      <dsp:nvSpPr>
        <dsp:cNvPr id="0" name=""/>
        <dsp:cNvSpPr/>
      </dsp:nvSpPr>
      <dsp:spPr>
        <a:xfrm>
          <a:off x="978827" y="1756850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060390" y="1838413"/>
        <a:ext cx="393818" cy="393818"/>
      </dsp:txXfrm>
    </dsp:sp>
    <dsp:sp modelId="{157B90C2-B963-4190-8306-7A6F5AEC0E66}">
      <dsp:nvSpPr>
        <dsp:cNvPr id="0" name=""/>
        <dsp:cNvSpPr/>
      </dsp:nvSpPr>
      <dsp:spPr>
        <a:xfrm>
          <a:off x="218166" y="1317682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299729" y="1399245"/>
        <a:ext cx="393818" cy="393818"/>
      </dsp:txXfrm>
    </dsp:sp>
    <dsp:sp modelId="{4ED6F154-4B87-4CC6-B01E-0088FDABCE1A}">
      <dsp:nvSpPr>
        <dsp:cNvPr id="0" name=""/>
        <dsp:cNvSpPr/>
      </dsp:nvSpPr>
      <dsp:spPr>
        <a:xfrm>
          <a:off x="218166" y="439347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299729" y="520910"/>
        <a:ext cx="393818" cy="3938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52283-4F5D-4946-88C9-66E5C9B49676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2600000"/>
            <a:gd name="adj2" fmla="val 162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D7677-825F-4080-92E9-7BD05594CA7C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9000000"/>
            <a:gd name="adj2" fmla="val 126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55B87-F4E4-4B19-988B-7CB4435C4BAB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5400000"/>
            <a:gd name="adj2" fmla="val 90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76829-5F06-406E-A5C2-7620DBD8C606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800000"/>
            <a:gd name="adj2" fmla="val 54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A130D-3658-456E-9A35-8DF3FD0287F1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9800000"/>
            <a:gd name="adj2" fmla="val 18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CC0BA-5AB9-433F-9B35-9FE65C53C878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6200000"/>
            <a:gd name="adj2" fmla="val 198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4112B-60B3-4F17-BEEB-67E65A250EEA}">
      <dsp:nvSpPr>
        <dsp:cNvPr id="0" name=""/>
        <dsp:cNvSpPr/>
      </dsp:nvSpPr>
      <dsp:spPr>
        <a:xfrm>
          <a:off x="859482" y="759169"/>
          <a:ext cx="795635" cy="795635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DC1</a:t>
          </a:r>
          <a:endParaRPr lang="en-US" sz="2100" kern="1200" dirty="0"/>
        </a:p>
      </dsp:txBody>
      <dsp:txXfrm>
        <a:off x="976000" y="875687"/>
        <a:ext cx="562599" cy="562599"/>
      </dsp:txXfrm>
    </dsp:sp>
    <dsp:sp modelId="{7BD7A9E0-BE8A-4FFA-AA37-6D7E4E6570E5}">
      <dsp:nvSpPr>
        <dsp:cNvPr id="0" name=""/>
        <dsp:cNvSpPr/>
      </dsp:nvSpPr>
      <dsp:spPr>
        <a:xfrm>
          <a:off x="978827" y="179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060390" y="81742"/>
        <a:ext cx="393818" cy="393818"/>
      </dsp:txXfrm>
    </dsp:sp>
    <dsp:sp modelId="{EBFF893C-97A0-481F-B124-F41B1F7A9747}">
      <dsp:nvSpPr>
        <dsp:cNvPr id="0" name=""/>
        <dsp:cNvSpPr/>
      </dsp:nvSpPr>
      <dsp:spPr>
        <a:xfrm>
          <a:off x="1739488" y="439347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821051" y="520910"/>
        <a:ext cx="393818" cy="393818"/>
      </dsp:txXfrm>
    </dsp:sp>
    <dsp:sp modelId="{B7D685CB-FF4C-46B7-B497-0513DE819DBF}">
      <dsp:nvSpPr>
        <dsp:cNvPr id="0" name=""/>
        <dsp:cNvSpPr/>
      </dsp:nvSpPr>
      <dsp:spPr>
        <a:xfrm>
          <a:off x="1739488" y="1317682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821051" y="1399245"/>
        <a:ext cx="393818" cy="393818"/>
      </dsp:txXfrm>
    </dsp:sp>
    <dsp:sp modelId="{9D5F23EE-B25F-4088-BB4B-69E8A58E958B}">
      <dsp:nvSpPr>
        <dsp:cNvPr id="0" name=""/>
        <dsp:cNvSpPr/>
      </dsp:nvSpPr>
      <dsp:spPr>
        <a:xfrm>
          <a:off x="978827" y="1756850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060390" y="1838413"/>
        <a:ext cx="393818" cy="393818"/>
      </dsp:txXfrm>
    </dsp:sp>
    <dsp:sp modelId="{157B90C2-B963-4190-8306-7A6F5AEC0E66}">
      <dsp:nvSpPr>
        <dsp:cNvPr id="0" name=""/>
        <dsp:cNvSpPr/>
      </dsp:nvSpPr>
      <dsp:spPr>
        <a:xfrm>
          <a:off x="218166" y="1317682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299729" y="1399245"/>
        <a:ext cx="393818" cy="393818"/>
      </dsp:txXfrm>
    </dsp:sp>
    <dsp:sp modelId="{4ED6F154-4B87-4CC6-B01E-0088FDABCE1A}">
      <dsp:nvSpPr>
        <dsp:cNvPr id="0" name=""/>
        <dsp:cNvSpPr/>
      </dsp:nvSpPr>
      <dsp:spPr>
        <a:xfrm>
          <a:off x="218166" y="439347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299729" y="520910"/>
        <a:ext cx="393818" cy="3938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52283-4F5D-4946-88C9-66E5C9B49676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2600000"/>
            <a:gd name="adj2" fmla="val 162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D7677-825F-4080-92E9-7BD05594CA7C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9000000"/>
            <a:gd name="adj2" fmla="val 126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55B87-F4E4-4B19-988B-7CB4435C4BAB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5400000"/>
            <a:gd name="adj2" fmla="val 90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76829-5F06-406E-A5C2-7620DBD8C606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800000"/>
            <a:gd name="adj2" fmla="val 54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A130D-3658-456E-9A35-8DF3FD0287F1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9800000"/>
            <a:gd name="adj2" fmla="val 18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CC0BA-5AB9-433F-9B35-9FE65C53C878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6200000"/>
            <a:gd name="adj2" fmla="val 198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4112B-60B3-4F17-BEEB-67E65A250EEA}">
      <dsp:nvSpPr>
        <dsp:cNvPr id="0" name=""/>
        <dsp:cNvSpPr/>
      </dsp:nvSpPr>
      <dsp:spPr>
        <a:xfrm>
          <a:off x="859482" y="759169"/>
          <a:ext cx="795635" cy="795635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DC2</a:t>
          </a:r>
          <a:endParaRPr lang="en-US" sz="2100" kern="1200" dirty="0"/>
        </a:p>
      </dsp:txBody>
      <dsp:txXfrm>
        <a:off x="976000" y="875687"/>
        <a:ext cx="562599" cy="562599"/>
      </dsp:txXfrm>
    </dsp:sp>
    <dsp:sp modelId="{7BD7A9E0-BE8A-4FFA-AA37-6D7E4E6570E5}">
      <dsp:nvSpPr>
        <dsp:cNvPr id="0" name=""/>
        <dsp:cNvSpPr/>
      </dsp:nvSpPr>
      <dsp:spPr>
        <a:xfrm>
          <a:off x="978827" y="179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060390" y="81742"/>
        <a:ext cx="393818" cy="393818"/>
      </dsp:txXfrm>
    </dsp:sp>
    <dsp:sp modelId="{EBFF893C-97A0-481F-B124-F41B1F7A9747}">
      <dsp:nvSpPr>
        <dsp:cNvPr id="0" name=""/>
        <dsp:cNvSpPr/>
      </dsp:nvSpPr>
      <dsp:spPr>
        <a:xfrm>
          <a:off x="1739488" y="439347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821051" y="520910"/>
        <a:ext cx="393818" cy="393818"/>
      </dsp:txXfrm>
    </dsp:sp>
    <dsp:sp modelId="{B7D685CB-FF4C-46B7-B497-0513DE819DBF}">
      <dsp:nvSpPr>
        <dsp:cNvPr id="0" name=""/>
        <dsp:cNvSpPr/>
      </dsp:nvSpPr>
      <dsp:spPr>
        <a:xfrm>
          <a:off x="1739488" y="1317682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821051" y="1399245"/>
        <a:ext cx="393818" cy="393818"/>
      </dsp:txXfrm>
    </dsp:sp>
    <dsp:sp modelId="{9D5F23EE-B25F-4088-BB4B-69E8A58E958B}">
      <dsp:nvSpPr>
        <dsp:cNvPr id="0" name=""/>
        <dsp:cNvSpPr/>
      </dsp:nvSpPr>
      <dsp:spPr>
        <a:xfrm>
          <a:off x="978827" y="1756850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060390" y="1838413"/>
        <a:ext cx="393818" cy="393818"/>
      </dsp:txXfrm>
    </dsp:sp>
    <dsp:sp modelId="{157B90C2-B963-4190-8306-7A6F5AEC0E66}">
      <dsp:nvSpPr>
        <dsp:cNvPr id="0" name=""/>
        <dsp:cNvSpPr/>
      </dsp:nvSpPr>
      <dsp:spPr>
        <a:xfrm>
          <a:off x="218166" y="1317682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299729" y="1399245"/>
        <a:ext cx="393818" cy="393818"/>
      </dsp:txXfrm>
    </dsp:sp>
    <dsp:sp modelId="{4ED6F154-4B87-4CC6-B01E-0088FDABCE1A}">
      <dsp:nvSpPr>
        <dsp:cNvPr id="0" name=""/>
        <dsp:cNvSpPr/>
      </dsp:nvSpPr>
      <dsp:spPr>
        <a:xfrm>
          <a:off x="218166" y="439347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299729" y="520910"/>
        <a:ext cx="393818" cy="3938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52283-4F5D-4946-88C9-66E5C9B49676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2600000"/>
            <a:gd name="adj2" fmla="val 162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D7677-825F-4080-92E9-7BD05594CA7C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9000000"/>
            <a:gd name="adj2" fmla="val 126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55B87-F4E4-4B19-988B-7CB4435C4BAB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5400000"/>
            <a:gd name="adj2" fmla="val 90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76829-5F06-406E-A5C2-7620DBD8C606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800000"/>
            <a:gd name="adj2" fmla="val 54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A130D-3658-456E-9A35-8DF3FD0287F1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9800000"/>
            <a:gd name="adj2" fmla="val 18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CC0BA-5AB9-433F-9B35-9FE65C53C878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6200000"/>
            <a:gd name="adj2" fmla="val 198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4112B-60B3-4F17-BEEB-67E65A250EEA}">
      <dsp:nvSpPr>
        <dsp:cNvPr id="0" name=""/>
        <dsp:cNvSpPr/>
      </dsp:nvSpPr>
      <dsp:spPr>
        <a:xfrm>
          <a:off x="859482" y="759169"/>
          <a:ext cx="795635" cy="795635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DC1</a:t>
          </a:r>
          <a:endParaRPr lang="en-US" sz="2100" kern="1200" dirty="0"/>
        </a:p>
      </dsp:txBody>
      <dsp:txXfrm>
        <a:off x="976000" y="875687"/>
        <a:ext cx="562599" cy="562599"/>
      </dsp:txXfrm>
    </dsp:sp>
    <dsp:sp modelId="{7BD7A9E0-BE8A-4FFA-AA37-6D7E4E6570E5}">
      <dsp:nvSpPr>
        <dsp:cNvPr id="0" name=""/>
        <dsp:cNvSpPr/>
      </dsp:nvSpPr>
      <dsp:spPr>
        <a:xfrm>
          <a:off x="978827" y="179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060390" y="81742"/>
        <a:ext cx="393818" cy="393818"/>
      </dsp:txXfrm>
    </dsp:sp>
    <dsp:sp modelId="{EBFF893C-97A0-481F-B124-F41B1F7A9747}">
      <dsp:nvSpPr>
        <dsp:cNvPr id="0" name=""/>
        <dsp:cNvSpPr/>
      </dsp:nvSpPr>
      <dsp:spPr>
        <a:xfrm>
          <a:off x="1739488" y="439347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821051" y="520910"/>
        <a:ext cx="393818" cy="393818"/>
      </dsp:txXfrm>
    </dsp:sp>
    <dsp:sp modelId="{B7D685CB-FF4C-46B7-B497-0513DE819DBF}">
      <dsp:nvSpPr>
        <dsp:cNvPr id="0" name=""/>
        <dsp:cNvSpPr/>
      </dsp:nvSpPr>
      <dsp:spPr>
        <a:xfrm>
          <a:off x="1739488" y="1317682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821051" y="1399245"/>
        <a:ext cx="393818" cy="393818"/>
      </dsp:txXfrm>
    </dsp:sp>
    <dsp:sp modelId="{9D5F23EE-B25F-4088-BB4B-69E8A58E958B}">
      <dsp:nvSpPr>
        <dsp:cNvPr id="0" name=""/>
        <dsp:cNvSpPr/>
      </dsp:nvSpPr>
      <dsp:spPr>
        <a:xfrm>
          <a:off x="978827" y="1756850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060390" y="1838413"/>
        <a:ext cx="393818" cy="393818"/>
      </dsp:txXfrm>
    </dsp:sp>
    <dsp:sp modelId="{157B90C2-B963-4190-8306-7A6F5AEC0E66}">
      <dsp:nvSpPr>
        <dsp:cNvPr id="0" name=""/>
        <dsp:cNvSpPr/>
      </dsp:nvSpPr>
      <dsp:spPr>
        <a:xfrm>
          <a:off x="218166" y="1317682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299729" y="1399245"/>
        <a:ext cx="393818" cy="393818"/>
      </dsp:txXfrm>
    </dsp:sp>
    <dsp:sp modelId="{4ED6F154-4B87-4CC6-B01E-0088FDABCE1A}">
      <dsp:nvSpPr>
        <dsp:cNvPr id="0" name=""/>
        <dsp:cNvSpPr/>
      </dsp:nvSpPr>
      <dsp:spPr>
        <a:xfrm>
          <a:off x="218166" y="439347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299729" y="520910"/>
        <a:ext cx="393818" cy="3938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52283-4F5D-4946-88C9-66E5C9B49676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2600000"/>
            <a:gd name="adj2" fmla="val 162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D7677-825F-4080-92E9-7BD05594CA7C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9000000"/>
            <a:gd name="adj2" fmla="val 126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55B87-F4E4-4B19-988B-7CB4435C4BAB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5400000"/>
            <a:gd name="adj2" fmla="val 90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76829-5F06-406E-A5C2-7620DBD8C606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800000"/>
            <a:gd name="adj2" fmla="val 54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A130D-3658-456E-9A35-8DF3FD0287F1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9800000"/>
            <a:gd name="adj2" fmla="val 18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CC0BA-5AB9-433F-9B35-9FE65C53C878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6200000"/>
            <a:gd name="adj2" fmla="val 198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4112B-60B3-4F17-BEEB-67E65A250EEA}">
      <dsp:nvSpPr>
        <dsp:cNvPr id="0" name=""/>
        <dsp:cNvSpPr/>
      </dsp:nvSpPr>
      <dsp:spPr>
        <a:xfrm>
          <a:off x="859482" y="759169"/>
          <a:ext cx="795635" cy="795635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DC2</a:t>
          </a:r>
          <a:endParaRPr lang="en-US" sz="2100" kern="1200" dirty="0"/>
        </a:p>
      </dsp:txBody>
      <dsp:txXfrm>
        <a:off x="976000" y="875687"/>
        <a:ext cx="562599" cy="562599"/>
      </dsp:txXfrm>
    </dsp:sp>
    <dsp:sp modelId="{7BD7A9E0-BE8A-4FFA-AA37-6D7E4E6570E5}">
      <dsp:nvSpPr>
        <dsp:cNvPr id="0" name=""/>
        <dsp:cNvSpPr/>
      </dsp:nvSpPr>
      <dsp:spPr>
        <a:xfrm>
          <a:off x="978827" y="179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060390" y="81742"/>
        <a:ext cx="393818" cy="393818"/>
      </dsp:txXfrm>
    </dsp:sp>
    <dsp:sp modelId="{EBFF893C-97A0-481F-B124-F41B1F7A9747}">
      <dsp:nvSpPr>
        <dsp:cNvPr id="0" name=""/>
        <dsp:cNvSpPr/>
      </dsp:nvSpPr>
      <dsp:spPr>
        <a:xfrm>
          <a:off x="1739488" y="439347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821051" y="520910"/>
        <a:ext cx="393818" cy="393818"/>
      </dsp:txXfrm>
    </dsp:sp>
    <dsp:sp modelId="{B7D685CB-FF4C-46B7-B497-0513DE819DBF}">
      <dsp:nvSpPr>
        <dsp:cNvPr id="0" name=""/>
        <dsp:cNvSpPr/>
      </dsp:nvSpPr>
      <dsp:spPr>
        <a:xfrm>
          <a:off x="1739488" y="1317682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821051" y="1399245"/>
        <a:ext cx="393818" cy="393818"/>
      </dsp:txXfrm>
    </dsp:sp>
    <dsp:sp modelId="{9D5F23EE-B25F-4088-BB4B-69E8A58E958B}">
      <dsp:nvSpPr>
        <dsp:cNvPr id="0" name=""/>
        <dsp:cNvSpPr/>
      </dsp:nvSpPr>
      <dsp:spPr>
        <a:xfrm>
          <a:off x="978827" y="1756850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060390" y="1838413"/>
        <a:ext cx="393818" cy="393818"/>
      </dsp:txXfrm>
    </dsp:sp>
    <dsp:sp modelId="{157B90C2-B963-4190-8306-7A6F5AEC0E66}">
      <dsp:nvSpPr>
        <dsp:cNvPr id="0" name=""/>
        <dsp:cNvSpPr/>
      </dsp:nvSpPr>
      <dsp:spPr>
        <a:xfrm>
          <a:off x="218166" y="1317682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299729" y="1399245"/>
        <a:ext cx="393818" cy="393818"/>
      </dsp:txXfrm>
    </dsp:sp>
    <dsp:sp modelId="{4ED6F154-4B87-4CC6-B01E-0088FDABCE1A}">
      <dsp:nvSpPr>
        <dsp:cNvPr id="0" name=""/>
        <dsp:cNvSpPr/>
      </dsp:nvSpPr>
      <dsp:spPr>
        <a:xfrm>
          <a:off x="218166" y="439347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299729" y="520910"/>
        <a:ext cx="393818" cy="39381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52283-4F5D-4946-88C9-66E5C9B49676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2600000"/>
            <a:gd name="adj2" fmla="val 162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D7677-825F-4080-92E9-7BD05594CA7C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9000000"/>
            <a:gd name="adj2" fmla="val 126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55B87-F4E4-4B19-988B-7CB4435C4BAB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5400000"/>
            <a:gd name="adj2" fmla="val 90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76829-5F06-406E-A5C2-7620DBD8C606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800000"/>
            <a:gd name="adj2" fmla="val 54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A130D-3658-456E-9A35-8DF3FD0287F1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9800000"/>
            <a:gd name="adj2" fmla="val 18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CC0BA-5AB9-433F-9B35-9FE65C53C878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6200000"/>
            <a:gd name="adj2" fmla="val 198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4112B-60B3-4F17-BEEB-67E65A250EEA}">
      <dsp:nvSpPr>
        <dsp:cNvPr id="0" name=""/>
        <dsp:cNvSpPr/>
      </dsp:nvSpPr>
      <dsp:spPr>
        <a:xfrm>
          <a:off x="859482" y="759169"/>
          <a:ext cx="795635" cy="795635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DC1</a:t>
          </a:r>
          <a:endParaRPr lang="en-US" sz="2100" kern="1200" dirty="0"/>
        </a:p>
      </dsp:txBody>
      <dsp:txXfrm>
        <a:off x="976000" y="875687"/>
        <a:ext cx="562599" cy="562599"/>
      </dsp:txXfrm>
    </dsp:sp>
    <dsp:sp modelId="{7BD7A9E0-BE8A-4FFA-AA37-6D7E4E6570E5}">
      <dsp:nvSpPr>
        <dsp:cNvPr id="0" name=""/>
        <dsp:cNvSpPr/>
      </dsp:nvSpPr>
      <dsp:spPr>
        <a:xfrm>
          <a:off x="978827" y="179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060390" y="81742"/>
        <a:ext cx="393818" cy="393818"/>
      </dsp:txXfrm>
    </dsp:sp>
    <dsp:sp modelId="{EBFF893C-97A0-481F-B124-F41B1F7A9747}">
      <dsp:nvSpPr>
        <dsp:cNvPr id="0" name=""/>
        <dsp:cNvSpPr/>
      </dsp:nvSpPr>
      <dsp:spPr>
        <a:xfrm>
          <a:off x="1739488" y="439347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821051" y="520910"/>
        <a:ext cx="393818" cy="393818"/>
      </dsp:txXfrm>
    </dsp:sp>
    <dsp:sp modelId="{B7D685CB-FF4C-46B7-B497-0513DE819DBF}">
      <dsp:nvSpPr>
        <dsp:cNvPr id="0" name=""/>
        <dsp:cNvSpPr/>
      </dsp:nvSpPr>
      <dsp:spPr>
        <a:xfrm>
          <a:off x="1739488" y="1317682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821051" y="1399245"/>
        <a:ext cx="393818" cy="393818"/>
      </dsp:txXfrm>
    </dsp:sp>
    <dsp:sp modelId="{9D5F23EE-B25F-4088-BB4B-69E8A58E958B}">
      <dsp:nvSpPr>
        <dsp:cNvPr id="0" name=""/>
        <dsp:cNvSpPr/>
      </dsp:nvSpPr>
      <dsp:spPr>
        <a:xfrm>
          <a:off x="978827" y="1756850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060390" y="1838413"/>
        <a:ext cx="393818" cy="393818"/>
      </dsp:txXfrm>
    </dsp:sp>
    <dsp:sp modelId="{157B90C2-B963-4190-8306-7A6F5AEC0E66}">
      <dsp:nvSpPr>
        <dsp:cNvPr id="0" name=""/>
        <dsp:cNvSpPr/>
      </dsp:nvSpPr>
      <dsp:spPr>
        <a:xfrm>
          <a:off x="218166" y="1317682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299729" y="1399245"/>
        <a:ext cx="393818" cy="393818"/>
      </dsp:txXfrm>
    </dsp:sp>
    <dsp:sp modelId="{4ED6F154-4B87-4CC6-B01E-0088FDABCE1A}">
      <dsp:nvSpPr>
        <dsp:cNvPr id="0" name=""/>
        <dsp:cNvSpPr/>
      </dsp:nvSpPr>
      <dsp:spPr>
        <a:xfrm>
          <a:off x="218166" y="439347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299729" y="520910"/>
        <a:ext cx="393818" cy="393818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52283-4F5D-4946-88C9-66E5C9B49676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2600000"/>
            <a:gd name="adj2" fmla="val 162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D7677-825F-4080-92E9-7BD05594CA7C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9000000"/>
            <a:gd name="adj2" fmla="val 126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55B87-F4E4-4B19-988B-7CB4435C4BAB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5400000"/>
            <a:gd name="adj2" fmla="val 90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76829-5F06-406E-A5C2-7620DBD8C606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800000"/>
            <a:gd name="adj2" fmla="val 54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A130D-3658-456E-9A35-8DF3FD0287F1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9800000"/>
            <a:gd name="adj2" fmla="val 18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CC0BA-5AB9-433F-9B35-9FE65C53C878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6200000"/>
            <a:gd name="adj2" fmla="val 198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4112B-60B3-4F17-BEEB-67E65A250EEA}">
      <dsp:nvSpPr>
        <dsp:cNvPr id="0" name=""/>
        <dsp:cNvSpPr/>
      </dsp:nvSpPr>
      <dsp:spPr>
        <a:xfrm>
          <a:off x="859482" y="759169"/>
          <a:ext cx="795635" cy="795635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DC2</a:t>
          </a:r>
          <a:endParaRPr lang="en-US" sz="2100" kern="1200" dirty="0"/>
        </a:p>
      </dsp:txBody>
      <dsp:txXfrm>
        <a:off x="976000" y="875687"/>
        <a:ext cx="562599" cy="562599"/>
      </dsp:txXfrm>
    </dsp:sp>
    <dsp:sp modelId="{7BD7A9E0-BE8A-4FFA-AA37-6D7E4E6570E5}">
      <dsp:nvSpPr>
        <dsp:cNvPr id="0" name=""/>
        <dsp:cNvSpPr/>
      </dsp:nvSpPr>
      <dsp:spPr>
        <a:xfrm>
          <a:off x="978827" y="179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060390" y="81742"/>
        <a:ext cx="393818" cy="393818"/>
      </dsp:txXfrm>
    </dsp:sp>
    <dsp:sp modelId="{EBFF893C-97A0-481F-B124-F41B1F7A9747}">
      <dsp:nvSpPr>
        <dsp:cNvPr id="0" name=""/>
        <dsp:cNvSpPr/>
      </dsp:nvSpPr>
      <dsp:spPr>
        <a:xfrm>
          <a:off x="1739488" y="439347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821051" y="520910"/>
        <a:ext cx="393818" cy="393818"/>
      </dsp:txXfrm>
    </dsp:sp>
    <dsp:sp modelId="{B7D685CB-FF4C-46B7-B497-0513DE819DBF}">
      <dsp:nvSpPr>
        <dsp:cNvPr id="0" name=""/>
        <dsp:cNvSpPr/>
      </dsp:nvSpPr>
      <dsp:spPr>
        <a:xfrm>
          <a:off x="1739488" y="1317682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821051" y="1399245"/>
        <a:ext cx="393818" cy="393818"/>
      </dsp:txXfrm>
    </dsp:sp>
    <dsp:sp modelId="{9D5F23EE-B25F-4088-BB4B-69E8A58E958B}">
      <dsp:nvSpPr>
        <dsp:cNvPr id="0" name=""/>
        <dsp:cNvSpPr/>
      </dsp:nvSpPr>
      <dsp:spPr>
        <a:xfrm>
          <a:off x="978827" y="1756850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060390" y="1838413"/>
        <a:ext cx="393818" cy="393818"/>
      </dsp:txXfrm>
    </dsp:sp>
    <dsp:sp modelId="{157B90C2-B963-4190-8306-7A6F5AEC0E66}">
      <dsp:nvSpPr>
        <dsp:cNvPr id="0" name=""/>
        <dsp:cNvSpPr/>
      </dsp:nvSpPr>
      <dsp:spPr>
        <a:xfrm>
          <a:off x="218166" y="1317682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299729" y="1399245"/>
        <a:ext cx="393818" cy="393818"/>
      </dsp:txXfrm>
    </dsp:sp>
    <dsp:sp modelId="{4ED6F154-4B87-4CC6-B01E-0088FDABCE1A}">
      <dsp:nvSpPr>
        <dsp:cNvPr id="0" name=""/>
        <dsp:cNvSpPr/>
      </dsp:nvSpPr>
      <dsp:spPr>
        <a:xfrm>
          <a:off x="218166" y="439347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299729" y="520910"/>
        <a:ext cx="393818" cy="3938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C52283-4F5D-4946-88C9-66E5C9B49676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2600000"/>
            <a:gd name="adj2" fmla="val 162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D7677-825F-4080-92E9-7BD05594CA7C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9000000"/>
            <a:gd name="adj2" fmla="val 126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55B87-F4E4-4B19-988B-7CB4435C4BAB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5400000"/>
            <a:gd name="adj2" fmla="val 90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576829-5F06-406E-A5C2-7620DBD8C606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800000"/>
            <a:gd name="adj2" fmla="val 54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DA130D-3658-456E-9A35-8DF3FD0287F1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9800000"/>
            <a:gd name="adj2" fmla="val 18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CC0BA-5AB9-433F-9B35-9FE65C53C878}">
      <dsp:nvSpPr>
        <dsp:cNvPr id="0" name=""/>
        <dsp:cNvSpPr/>
      </dsp:nvSpPr>
      <dsp:spPr>
        <a:xfrm>
          <a:off x="358914" y="258601"/>
          <a:ext cx="1796770" cy="1796770"/>
        </a:xfrm>
        <a:prstGeom prst="blockArc">
          <a:avLst>
            <a:gd name="adj1" fmla="val 16200000"/>
            <a:gd name="adj2" fmla="val 19800000"/>
            <a:gd name="adj3" fmla="val 4464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44112B-60B3-4F17-BEEB-67E65A250EEA}">
      <dsp:nvSpPr>
        <dsp:cNvPr id="0" name=""/>
        <dsp:cNvSpPr/>
      </dsp:nvSpPr>
      <dsp:spPr>
        <a:xfrm>
          <a:off x="859482" y="759169"/>
          <a:ext cx="795635" cy="795635"/>
        </a:xfrm>
        <a:prstGeom prst="ellipse">
          <a:avLst/>
        </a:prstGeom>
        <a:noFill/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DC1</a:t>
          </a:r>
          <a:endParaRPr lang="en-US" sz="2100" kern="1200" dirty="0"/>
        </a:p>
      </dsp:txBody>
      <dsp:txXfrm>
        <a:off x="976000" y="875687"/>
        <a:ext cx="562599" cy="562599"/>
      </dsp:txXfrm>
    </dsp:sp>
    <dsp:sp modelId="{7BD7A9E0-BE8A-4FFA-AA37-6D7E4E6570E5}">
      <dsp:nvSpPr>
        <dsp:cNvPr id="0" name=""/>
        <dsp:cNvSpPr/>
      </dsp:nvSpPr>
      <dsp:spPr>
        <a:xfrm>
          <a:off x="978827" y="179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060390" y="81742"/>
        <a:ext cx="393818" cy="393818"/>
      </dsp:txXfrm>
    </dsp:sp>
    <dsp:sp modelId="{EBFF893C-97A0-481F-B124-F41B1F7A9747}">
      <dsp:nvSpPr>
        <dsp:cNvPr id="0" name=""/>
        <dsp:cNvSpPr/>
      </dsp:nvSpPr>
      <dsp:spPr>
        <a:xfrm>
          <a:off x="1739488" y="439347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821051" y="520910"/>
        <a:ext cx="393818" cy="393818"/>
      </dsp:txXfrm>
    </dsp:sp>
    <dsp:sp modelId="{B7D685CB-FF4C-46B7-B497-0513DE819DBF}">
      <dsp:nvSpPr>
        <dsp:cNvPr id="0" name=""/>
        <dsp:cNvSpPr/>
      </dsp:nvSpPr>
      <dsp:spPr>
        <a:xfrm>
          <a:off x="1739488" y="1317682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821051" y="1399245"/>
        <a:ext cx="393818" cy="393818"/>
      </dsp:txXfrm>
    </dsp:sp>
    <dsp:sp modelId="{9D5F23EE-B25F-4088-BB4B-69E8A58E958B}">
      <dsp:nvSpPr>
        <dsp:cNvPr id="0" name=""/>
        <dsp:cNvSpPr/>
      </dsp:nvSpPr>
      <dsp:spPr>
        <a:xfrm>
          <a:off x="978827" y="1756850"/>
          <a:ext cx="556944" cy="556944"/>
        </a:xfrm>
        <a:prstGeom prst="ellipse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1060390" y="1838413"/>
        <a:ext cx="393818" cy="393818"/>
      </dsp:txXfrm>
    </dsp:sp>
    <dsp:sp modelId="{157B90C2-B963-4190-8306-7A6F5AEC0E66}">
      <dsp:nvSpPr>
        <dsp:cNvPr id="0" name=""/>
        <dsp:cNvSpPr/>
      </dsp:nvSpPr>
      <dsp:spPr>
        <a:xfrm>
          <a:off x="218166" y="1317682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299729" y="1399245"/>
        <a:ext cx="393818" cy="393818"/>
      </dsp:txXfrm>
    </dsp:sp>
    <dsp:sp modelId="{4ED6F154-4B87-4CC6-B01E-0088FDABCE1A}">
      <dsp:nvSpPr>
        <dsp:cNvPr id="0" name=""/>
        <dsp:cNvSpPr/>
      </dsp:nvSpPr>
      <dsp:spPr>
        <a:xfrm>
          <a:off x="218166" y="439347"/>
          <a:ext cx="556944" cy="556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>
            <a:latin typeface="+mj-lt"/>
          </a:endParaRPr>
        </a:p>
      </dsp:txBody>
      <dsp:txXfrm>
        <a:off x="299729" y="520910"/>
        <a:ext cx="393818" cy="3938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33183A-1356-7A44-9854-A1D3F7EB2CB8}" type="datetimeFigureOut">
              <a:rPr lang="en-US" smtClean="0">
                <a:latin typeface="Arial"/>
                <a:cs typeface="Arial"/>
              </a:rPr>
              <a:t>9/1/16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8A85A2-821D-C34E-B01E-999292313745}" type="slidenum">
              <a:rPr lang="en-US" smtClean="0">
                <a:latin typeface="Arial"/>
                <a:cs typeface="Arial"/>
              </a:rPr>
              <a:t>‹#›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2495340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BF052239-6C6F-472F-B175-F0FADCEE2BD3}" type="datetimeFigureOut">
              <a:rPr lang="en-US" smtClean="0"/>
              <a:pPr/>
              <a:t>9/1/16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  <a:cs typeface="Arial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  <a:cs typeface="Arial"/>
              </a:defRPr>
            </a:lvl1pPr>
          </a:lstStyle>
          <a:p>
            <a:fld id="{E4FF5570-FE69-4FDF-99DA-8CDE436443C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00553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Arial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schemeClr val="bg1"/>
                </a:solidFill>
              </a:rPr>
              <a:t>https://</a:t>
            </a:r>
            <a:r>
              <a:rPr lang="en-US" sz="1200" dirty="0" err="1" smtClean="0">
                <a:solidFill>
                  <a:schemeClr val="bg1"/>
                </a:solidFill>
              </a:rPr>
              <a:t>commons.wikimedia.org</a:t>
            </a:r>
            <a:r>
              <a:rPr lang="en-US" sz="1200" dirty="0" smtClean="0">
                <a:solidFill>
                  <a:schemeClr val="bg1"/>
                </a:solidFill>
              </a:rPr>
              <a:t>/wiki/</a:t>
            </a:r>
            <a:r>
              <a:rPr lang="en-US" sz="1200" dirty="0" err="1" smtClean="0">
                <a:solidFill>
                  <a:schemeClr val="bg1"/>
                </a:solidFill>
              </a:rPr>
              <a:t>File:Pound_layer_cake.jpg</a:t>
            </a:r>
            <a:r>
              <a:rPr lang="en-US" sz="1200" dirty="0" smtClean="0">
                <a:solidFill>
                  <a:schemeClr val="bg1"/>
                </a:solidFill>
              </a:rPr>
              <a:t> (Public Domain)</a:t>
            </a:r>
          </a:p>
          <a:p>
            <a:endParaRPr lang="en-US" sz="1200" dirty="0" smtClean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669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5347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911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what DSE 5.0 has over Open Source Cassandra.</a:t>
            </a:r>
          </a:p>
          <a:p>
            <a:endParaRPr lang="en-US" dirty="0" smtClean="0"/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/>
              <a:t>Inherits basic behavior from OSS C*. (assign users to roles in C*)</a:t>
            </a:r>
          </a:p>
          <a:p>
            <a:pPr marL="228600" indent="-228600">
              <a:buFont typeface="Arial" pitchFamily="34" charset="0"/>
              <a:buChar char="•"/>
            </a:pPr>
            <a:r>
              <a:rPr lang="en-US" dirty="0" smtClean="0"/>
              <a:t>Adds DSE Role Manager: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dirty="0" smtClean="0"/>
              <a:t>Permissions assigned to roles in C*</a:t>
            </a:r>
          </a:p>
          <a:p>
            <a:pPr marL="685800" lvl="1" indent="-228600">
              <a:buFont typeface="Arial" pitchFamily="34" charset="0"/>
              <a:buChar char="•"/>
            </a:pPr>
            <a:r>
              <a:rPr lang="en-US" dirty="0" smtClean="0"/>
              <a:t>Users mapped to roles via LDAP/ActiveDirectory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667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1962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68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865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225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commons.wikimedia.org</a:t>
            </a:r>
            <a:r>
              <a:rPr lang="en-US" dirty="0" smtClean="0"/>
              <a:t>/wiki/</a:t>
            </a:r>
            <a:r>
              <a:rPr lang="en-US" dirty="0" err="1" smtClean="0"/>
              <a:t>File:Mixed_onions.jpg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2220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crimfants</a:t>
            </a:r>
            <a:r>
              <a:rPr lang="en-US" dirty="0" smtClean="0"/>
              <a:t>/327861820/</a:t>
            </a:r>
          </a:p>
          <a:p>
            <a:r>
              <a:rPr lang="en-US" dirty="0" smtClean="0"/>
              <a:t>Author: </a:t>
            </a:r>
            <a:r>
              <a:rPr lang="en-US" dirty="0" err="1" smtClean="0"/>
              <a:t>Crimfants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 smtClean="0"/>
              <a:t>https://https://</a:t>
            </a:r>
            <a:r>
              <a:rPr lang="en-US" dirty="0" err="1" smtClean="0"/>
              <a:t>www.flickr.com</a:t>
            </a:r>
            <a:r>
              <a:rPr lang="en-US" dirty="0" smtClean="0"/>
              <a:t>/photos/</a:t>
            </a:r>
            <a:r>
              <a:rPr lang="en-US" dirty="0" err="1" smtClean="0"/>
              <a:t>crimfants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Creative Commons Attribution-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ShareAlike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2.0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656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27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54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95448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085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687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047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7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3718"/>
            <a:ext cx="8229600" cy="857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468313" y="3291830"/>
            <a:ext cx="8229600" cy="576263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Arial"/>
                <a:cs typeface="Arial"/>
              </a:defRPr>
            </a:lvl1pPr>
            <a:lvl2pPr>
              <a:defRPr b="0" i="0">
                <a:latin typeface="Helvetica Neue Thin"/>
                <a:cs typeface="Helvetica Neue Thin"/>
              </a:defRPr>
            </a:lvl2pPr>
            <a:lvl3pPr>
              <a:defRPr b="0" i="0">
                <a:latin typeface="Helvetica Neue Thin"/>
                <a:cs typeface="Helvetica Neue Thin"/>
              </a:defRPr>
            </a:lvl3pPr>
            <a:lvl4pPr>
              <a:defRPr b="0" i="0">
                <a:latin typeface="Helvetica Neue Thin"/>
                <a:cs typeface="Helvetica Neue Thin"/>
              </a:defRPr>
            </a:lvl4pPr>
            <a:lvl5pPr>
              <a:defRPr b="0" i="0">
                <a:latin typeface="Helvetica Neue Thin"/>
                <a:cs typeface="Helvetica Neue Thin"/>
              </a:defRPr>
            </a:lvl5pPr>
          </a:lstStyle>
          <a:p>
            <a:pPr lvl="0"/>
            <a:r>
              <a:rPr lang="en-US" dirty="0" smtClean="0"/>
              <a:t>Presentation Name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3173"/>
            <a:ext cx="2057400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248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5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90"/>
            <a:ext cx="5111750" cy="438983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5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1581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5"/>
            <a:ext cx="5486400" cy="603647"/>
          </a:xfrm>
        </p:spPr>
        <p:txBody>
          <a:bodyPr/>
          <a:lstStyle>
            <a:lvl1pPr marL="0" indent="0">
              <a:buNone/>
              <a:defRPr sz="1400" b="0" i="0">
                <a:latin typeface="Arial"/>
                <a:cs typeface="Arial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1871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4041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3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3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92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9598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Title + Content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187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143500"/>
          </a:xfrm>
          <a:solidFill>
            <a:srgbClr val="BFBFBF"/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03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Image + Caption Style 1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6217920" y="1110426"/>
            <a:ext cx="2926080" cy="291862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1110426"/>
            <a:ext cx="6228184" cy="2922646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6420796" y="1419622"/>
            <a:ext cx="2520329" cy="35877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6420820" y="1923678"/>
            <a:ext cx="2520280" cy="1871663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260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dirty="0" smtClean="0"/>
              <a:t>Image + Caption Style 2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>
          <a:xfrm>
            <a:off x="0" y="1110426"/>
            <a:ext cx="6236208" cy="291862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217920" y="1110426"/>
            <a:ext cx="2926080" cy="2922646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8" name="Text Placeholder 16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1419622"/>
            <a:ext cx="5267030" cy="358775"/>
          </a:xfr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9" name="Text Placeholder 18"/>
          <p:cNvSpPr>
            <a:spLocks noGrp="1"/>
          </p:cNvSpPr>
          <p:nvPr>
            <p:ph type="body" sz="quarter" idx="16" hasCustomPrompt="1"/>
          </p:nvPr>
        </p:nvSpPr>
        <p:spPr>
          <a:xfrm>
            <a:off x="457200" y="1923678"/>
            <a:ext cx="5266928" cy="1871663"/>
          </a:xfrm>
        </p:spPr>
        <p:txBody>
          <a:bodyPr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 smtClean="0"/>
              <a:t>Contrary to popular belief, Lorem Ipsum is not simply random text. It has roots in a piece of classical Latin literature from 45 BC, making it over 2000 years old. Richard McClintock, a Latin professor at Hampden-Sydney College in Virginia, looked up one of the more obscure Latin words, </a:t>
            </a:r>
            <a:r>
              <a:rPr lang="en-US" dirty="0" err="1" smtClean="0"/>
              <a:t>consectetur</a:t>
            </a:r>
            <a:r>
              <a:rPr lang="en-US" dirty="0" smtClean="0"/>
              <a:t>, from a Lorem Ipsum passage, and going through the cites of the word in classical literature, discovered the </a:t>
            </a:r>
            <a:r>
              <a:rPr lang="en-US" dirty="0" err="1" smtClean="0"/>
              <a:t>undoubtable</a:t>
            </a:r>
            <a:r>
              <a:rPr lang="en-US" dirty="0" smtClean="0"/>
              <a:t> source.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4351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2756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1780034"/>
            <a:ext cx="8229600" cy="857250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Divider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67544" y="2788146"/>
            <a:ext cx="8225527" cy="647700"/>
          </a:xfrm>
        </p:spPr>
        <p:txBody>
          <a:bodyPr/>
          <a:lstStyle>
            <a:lvl1pPr marL="0" indent="0" algn="ctr">
              <a:buNone/>
              <a:defRPr b="0" i="0" baseline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 smtClean="0"/>
              <a:t>Divider Subtitle Style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300" y="330423"/>
            <a:ext cx="2057400" cy="11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384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11" y="4476750"/>
            <a:ext cx="941489" cy="5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31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0" y="1151335"/>
            <a:ext cx="4041775" cy="479822"/>
          </a:xfrm>
        </p:spPr>
        <p:txBody>
          <a:bodyPr anchor="b"/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0" y="1631156"/>
            <a:ext cx="4041775" cy="2963466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218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200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582416" y="483682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4836827"/>
            <a:ext cx="1594520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r>
              <a:rPr lang="en-US" dirty="0" smtClean="0"/>
              <a:t>© </a:t>
            </a:r>
            <a:r>
              <a:rPr lang="en-US" dirty="0" err="1" smtClean="0"/>
              <a:t>DataStax</a:t>
            </a:r>
            <a:r>
              <a:rPr lang="en-US" dirty="0" smtClean="0"/>
              <a:t>, All Rights Reserved.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14364" y="4836827"/>
            <a:ext cx="405408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600">
                <a:solidFill>
                  <a:schemeClr val="bg1">
                    <a:lumMod val="75000"/>
                  </a:schemeClr>
                </a:solidFill>
                <a:latin typeface="Arial"/>
                <a:cs typeface="Arial"/>
              </a:defRPr>
            </a:lvl1pPr>
          </a:lstStyle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111" y="4476750"/>
            <a:ext cx="941489" cy="51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167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70" r:id="rId4"/>
    <p:sldLayoutId id="2147483667" r:id="rId5"/>
    <p:sldLayoutId id="2147483668" r:id="rId6"/>
    <p:sldLayoutId id="2147483654" r:id="rId7"/>
    <p:sldLayoutId id="2147483660" r:id="rId8"/>
    <p:sldLayoutId id="2147483653" r:id="rId9"/>
    <p:sldLayoutId id="2147483656" r:id="rId10"/>
    <p:sldLayoutId id="2147483657" r:id="rId11"/>
    <p:sldLayoutId id="2147483658" r:id="rId12"/>
    <p:sldLayoutId id="2147483659" r:id="rId13"/>
  </p:sldLayoutIdLst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b="0" i="0" kern="1200">
          <a:solidFill>
            <a:schemeClr val="accent2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914400" rtl="0" eaLnBrk="1" latinLnBrk="0" hangingPunct="1">
        <a:spcBef>
          <a:spcPts val="600"/>
        </a:spcBef>
        <a:buFont typeface="Arial" pitchFamily="34" charset="0"/>
        <a:buChar char="•"/>
        <a:defRPr sz="14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1pPr>
      <a:lvl2pPr marL="742950" indent="-285750" algn="l" defTabSz="914400" rtl="0" eaLnBrk="1" latinLnBrk="0" hangingPunct="1">
        <a:spcBef>
          <a:spcPts val="600"/>
        </a:spcBef>
        <a:buFont typeface="Arial" pitchFamily="34" charset="0"/>
        <a:buChar char="–"/>
        <a:defRPr sz="12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2pPr>
      <a:lvl3pPr marL="114300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10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3pPr>
      <a:lvl4pPr marL="16002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05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4pPr>
      <a:lvl5pPr marL="2057400" indent="-228600" algn="l" defTabSz="914400" rtl="0" eaLnBrk="1" latinLnBrk="0" hangingPunct="1">
        <a:spcBef>
          <a:spcPts val="600"/>
        </a:spcBef>
        <a:buFont typeface="Arial" pitchFamily="34" charset="0"/>
        <a:buChar char="»"/>
        <a:defRPr sz="1050" b="0" i="0" kern="1200">
          <a:solidFill>
            <a:schemeClr val="tx2">
              <a:lumMod val="50000"/>
            </a:schemeClr>
          </a:solidFill>
          <a:latin typeface="Arial"/>
          <a:ea typeface="+mn-ea"/>
          <a:cs typeface="Arial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6.xml"/><Relationship Id="rId12" Type="http://schemas.microsoft.com/office/2007/relationships/diagramDrawing" Target="../diagrams/drawing6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8" Type="http://schemas.openxmlformats.org/officeDocument/2006/relationships/diagramData" Target="../diagrams/data6.xml"/><Relationship Id="rId9" Type="http://schemas.openxmlformats.org/officeDocument/2006/relationships/diagramLayout" Target="../diagrams/layout6.xml"/><Relationship Id="rId10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8.xml"/><Relationship Id="rId12" Type="http://schemas.microsoft.com/office/2007/relationships/diagramDrawing" Target="../diagrams/drawing8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8" Type="http://schemas.openxmlformats.org/officeDocument/2006/relationships/diagramData" Target="../diagrams/data8.xml"/><Relationship Id="rId9" Type="http://schemas.openxmlformats.org/officeDocument/2006/relationships/diagramLayout" Target="../diagrams/layout8.xml"/><Relationship Id="rId10" Type="http://schemas.openxmlformats.org/officeDocument/2006/relationships/diagramQuickStyle" Target="../diagrams/quickStyle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stax.com/dev/blog/how-to-connect-devcenter-to-an-ssl-enabled-cassandra-cluster" TargetMode="External"/><Relationship Id="rId4" Type="http://schemas.openxmlformats.org/officeDocument/2006/relationships/hyperlink" Target="https://github.com/datastax/java-driver/tree/3.0/manual/ssl" TargetMode="External"/><Relationship Id="rId5" Type="http://schemas.openxmlformats.org/officeDocument/2006/relationships/hyperlink" Target="https://datastax.github.io/python-driver/security.html" TargetMode="External"/><Relationship Id="rId6" Type="http://schemas.openxmlformats.org/officeDocument/2006/relationships/hyperlink" Target="http://datastax.github.io/cpp-driver/topics/security/ssl/" TargetMode="External"/><Relationship Id="rId7" Type="http://schemas.openxmlformats.org/officeDocument/2006/relationships/hyperlink" Target="http://docs.datastax.com/en/latest-csharp-driver-api/html/M_Cassandra_Builder_WithSSL_1.htm" TargetMode="External"/><Relationship Id="rId8" Type="http://schemas.openxmlformats.org/officeDocument/2006/relationships/hyperlink" Target="http://docs.datastax.com/en/developer/ruby-driver/3.0/features/security/ssl_encryption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atastax.com/en/cassandra/3.0/cassandra/configuration/secureCqlshSSL.html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diagramQuickStyle" Target="../diagrams/quickStyle10.xml"/><Relationship Id="rId12" Type="http://schemas.openxmlformats.org/officeDocument/2006/relationships/diagramColors" Target="../diagrams/colors10.xml"/><Relationship Id="rId13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diagramData" Target="../diagrams/data9.xml"/><Relationship Id="rId5" Type="http://schemas.openxmlformats.org/officeDocument/2006/relationships/diagramLayout" Target="../diagrams/layout9.xml"/><Relationship Id="rId6" Type="http://schemas.openxmlformats.org/officeDocument/2006/relationships/diagramQuickStyle" Target="../diagrams/quickStyle9.xml"/><Relationship Id="rId7" Type="http://schemas.openxmlformats.org/officeDocument/2006/relationships/diagramColors" Target="../diagrams/colors9.xml"/><Relationship Id="rId8" Type="http://schemas.microsoft.com/office/2007/relationships/diagramDrawing" Target="../diagrams/drawing9.xml"/><Relationship Id="rId9" Type="http://schemas.openxmlformats.org/officeDocument/2006/relationships/diagramData" Target="../diagrams/data10.xml"/><Relationship Id="rId10" Type="http://schemas.openxmlformats.org/officeDocument/2006/relationships/diagramLayout" Target="../diagrams/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4" Type="http://schemas.openxmlformats.org/officeDocument/2006/relationships/image" Target="../media/image11.tiff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4" Type="http://schemas.openxmlformats.org/officeDocument/2006/relationships/hyperlink" Target="https://upload.wikimedia.org/wikipedia/commons/0/04/Pound_layer_cake.jp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spark.apache.org/docs/1.6.1/security.html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hyperlink" Target="https://commons.wikimedia.org/wiki/User:Colin" TargetMode="External"/><Relationship Id="rId5" Type="http://schemas.openxmlformats.org/officeDocument/2006/relationships/hyperlink" Target="https://commons.wikimedia.org/wiki/Main_Page" TargetMode="External"/><Relationship Id="rId6" Type="http://schemas.openxmlformats.org/officeDocument/2006/relationships/hyperlink" Target="http://creativecommons.org/licenses/by-sa/3.0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2.xml"/><Relationship Id="rId12" Type="http://schemas.microsoft.com/office/2007/relationships/diagramDrawing" Target="../diagrams/drawing2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8" Type="http://schemas.openxmlformats.org/officeDocument/2006/relationships/diagramData" Target="../diagrams/data2.xml"/><Relationship Id="rId9" Type="http://schemas.openxmlformats.org/officeDocument/2006/relationships/diagramLayout" Target="../diagrams/layout2.xml"/><Relationship Id="rId10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docs.datastax.com/en/cassandra/3.0/cassandra/configuration/secureSSLCertificates.html" TargetMode="External"/></Relationships>
</file>

<file path=ppt/slides/_rels/slide9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4.xml"/><Relationship Id="rId12" Type="http://schemas.microsoft.com/office/2007/relationships/diagramDrawing" Target="../diagrams/drawing4.xml"/><Relationship Id="rId13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8" Type="http://schemas.openxmlformats.org/officeDocument/2006/relationships/diagramData" Target="../diagrams/data4.xml"/><Relationship Id="rId9" Type="http://schemas.openxmlformats.org/officeDocument/2006/relationships/diagramLayout" Target="../diagrams/layout4.xml"/><Relationship Id="rId10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Arial"/>
                <a:cs typeface="Arial"/>
              </a:rPr>
              <a:t>Matt Kennedy,</a:t>
            </a:r>
            <a:br>
              <a:rPr lang="en-US" dirty="0" smtClean="0">
                <a:latin typeface="Arial"/>
                <a:cs typeface="Arial"/>
              </a:rPr>
            </a:br>
            <a:r>
              <a:rPr lang="en-US" dirty="0" smtClean="0">
                <a:latin typeface="Arial"/>
                <a:cs typeface="Arial"/>
              </a:rPr>
              <a:t>Sr. Product Manager - </a:t>
            </a:r>
            <a:r>
              <a:rPr lang="en-US" dirty="0" err="1" smtClean="0">
                <a:latin typeface="Arial"/>
                <a:cs typeface="Arial"/>
              </a:rPr>
              <a:t>DataStax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Best Practices for Securing </a:t>
            </a:r>
            <a:r>
              <a:rPr lang="en-US" dirty="0" err="1"/>
              <a:t>DataStax</a:t>
            </a:r>
            <a:r>
              <a:rPr lang="en-US" dirty="0"/>
              <a:t> </a:t>
            </a:r>
            <a:r>
              <a:rPr lang="en-US" dirty="0" smtClean="0"/>
              <a:t>Enterprise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897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 User to App Tier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7494" y="2114550"/>
            <a:ext cx="847539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914400" indent="-914400">
              <a:buAutoNum type="arabicPeriod"/>
            </a:pPr>
            <a:r>
              <a:rPr lang="en-US" sz="2800" dirty="0" smtClean="0"/>
              <a:t>Use HTTPS</a:t>
            </a:r>
          </a:p>
          <a:p>
            <a:pPr marL="914400" indent="-914400">
              <a:buAutoNum type="arabicPeriod"/>
            </a:pPr>
            <a:r>
              <a:rPr lang="en-US" sz="2800" dirty="0" smtClean="0"/>
              <a:t>Do your homework on user password hash storage:</a:t>
            </a:r>
          </a:p>
          <a:p>
            <a:pPr marL="914400" indent="-914400">
              <a:buAutoNum type="arabicPeriod"/>
            </a:pPr>
            <a:endParaRPr lang="en-US" sz="2800" dirty="0" smtClean="0"/>
          </a:p>
          <a:p>
            <a:pPr marL="914400" indent="-914400">
              <a:buAutoNum type="arabicPeriod"/>
            </a:pPr>
            <a:endParaRPr lang="en-US" sz="2800" dirty="0"/>
          </a:p>
          <a:p>
            <a:r>
              <a:rPr lang="en-US" sz="2000" dirty="0"/>
              <a:t>http://</a:t>
            </a:r>
            <a:r>
              <a:rPr lang="en-US" sz="2000" dirty="0" err="1"/>
              <a:t>security.blogoverflow.com</a:t>
            </a:r>
            <a:r>
              <a:rPr lang="en-US" sz="2000" dirty="0"/>
              <a:t>/2013/09/about-secure-password-hashing/</a:t>
            </a:r>
          </a:p>
        </p:txBody>
      </p:sp>
    </p:spTree>
    <p:extLst>
      <p:ext uri="{BB962C8B-B14F-4D97-AF65-F5344CB8AC3E}">
        <p14:creationId xmlns:p14="http://schemas.microsoft.com/office/powerpoint/2010/main" val="1099257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409419" y="4744"/>
            <a:ext cx="6734581" cy="43958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2333219" cy="23489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11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4800" y="209550"/>
            <a:ext cx="6096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285749"/>
            <a:ext cx="457200" cy="68580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5517" y="1135703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  <a:latin typeface="+mj-lt"/>
              </a:rPr>
              <a:t>mobile/</a:t>
            </a:r>
          </a:p>
          <a:p>
            <a:r>
              <a:rPr lang="en-US" sz="1200" dirty="0" smtClean="0">
                <a:solidFill>
                  <a:schemeClr val="accent2"/>
                </a:solidFill>
                <a:latin typeface="+mj-lt"/>
              </a:rPr>
              <a:t>browser</a:t>
            </a:r>
            <a:endParaRPr lang="en-US" sz="12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Frame 7"/>
          <p:cNvSpPr/>
          <p:nvPr/>
        </p:nvSpPr>
        <p:spPr>
          <a:xfrm>
            <a:off x="2755943" y="338786"/>
            <a:ext cx="1524000" cy="3124200"/>
          </a:xfrm>
          <a:prstGeom prst="frame">
            <a:avLst>
              <a:gd name="adj1" fmla="val 4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3180" y="71050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+mj-lt"/>
              </a:rPr>
              <a:t>a</a:t>
            </a:r>
            <a:r>
              <a:rPr lang="en-US" sz="1200" dirty="0" smtClean="0">
                <a:solidFill>
                  <a:schemeClr val="accent2"/>
                </a:solidFill>
                <a:latin typeface="+mj-lt"/>
              </a:rPr>
              <a:t>pp-tier</a:t>
            </a:r>
            <a:endParaRPr lang="en-US" sz="12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11" name="Elbow Connector 10"/>
          <p:cNvCxnSpPr/>
          <p:nvPr/>
        </p:nvCxnSpPr>
        <p:spPr>
          <a:xfrm>
            <a:off x="945204" y="628650"/>
            <a:ext cx="1797996" cy="152303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34147" y="28575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https</a:t>
            </a:r>
            <a:endParaRPr lang="en-US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895600" y="470416"/>
            <a:ext cx="1219200" cy="89611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ame Side Corner Rectangle 14"/>
          <p:cNvSpPr/>
          <p:nvPr/>
        </p:nvSpPr>
        <p:spPr>
          <a:xfrm rot="5400000">
            <a:off x="3480140" y="731877"/>
            <a:ext cx="896120" cy="373199"/>
          </a:xfrm>
          <a:prstGeom prst="round2Same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3644307" y="746885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driver</a:t>
            </a:r>
            <a:endParaRPr lang="en-US" sz="12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7460" y="764586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pp-code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895600" y="1452828"/>
            <a:ext cx="1219200" cy="89611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 Same Side Corner Rectangle 18"/>
          <p:cNvSpPr/>
          <p:nvPr/>
        </p:nvSpPr>
        <p:spPr>
          <a:xfrm rot="5400000">
            <a:off x="3480140" y="1714289"/>
            <a:ext cx="896120" cy="373199"/>
          </a:xfrm>
          <a:prstGeom prst="round2Same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644307" y="1729297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driver</a:t>
            </a:r>
            <a:endParaRPr lang="en-US" sz="12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77460" y="1746998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pp-code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895600" y="2435238"/>
            <a:ext cx="1219200" cy="89611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5400000">
            <a:off x="3480140" y="2696699"/>
            <a:ext cx="896120" cy="373199"/>
          </a:xfrm>
          <a:prstGeom prst="round2Same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644307" y="2711707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driver</a:t>
            </a:r>
            <a:endParaRPr lang="en-US" sz="12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77460" y="2729408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pp-code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27334" y="196702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[Internet]</a:t>
            </a:r>
            <a:endParaRPr lang="en-US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276" y="2397434"/>
            <a:ext cx="2333219" cy="23489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-29240" y="4369532"/>
            <a:ext cx="155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[DBA-VPN]</a:t>
            </a:r>
            <a:endParaRPr lang="en-US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7717" y="3704887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accent2"/>
                </a:solidFill>
                <a:latin typeface="+mj-lt"/>
              </a:rPr>
              <a:t>DevCenter</a:t>
            </a:r>
            <a:endParaRPr lang="en-US" sz="12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65660" y="66311"/>
            <a:ext cx="2182540" cy="382247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450095" y="3519454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[App-DMZ]</a:t>
            </a:r>
            <a:endParaRPr lang="en-US" sz="1600" dirty="0">
              <a:latin typeface="+mj-lt"/>
            </a:endParaRPr>
          </a:p>
        </p:txBody>
      </p:sp>
      <p:graphicFrame>
        <p:nvGraphicFramePr>
          <p:cNvPr id="37" name="Diagram 36"/>
          <p:cNvGraphicFramePr/>
          <p:nvPr>
            <p:extLst>
              <p:ext uri="{D42A27DB-BD31-4B8C-83A1-F6EECF244321}">
                <p14:modId xmlns:p14="http://schemas.microsoft.com/office/powerpoint/2010/main" val="1578817043"/>
              </p:ext>
            </p:extLst>
          </p:nvPr>
        </p:nvGraphicFramePr>
        <p:xfrm>
          <a:off x="4782865" y="143862"/>
          <a:ext cx="2514600" cy="2313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4671869" y="4022941"/>
            <a:ext cx="971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[DB-Net]</a:t>
            </a:r>
            <a:endParaRPr lang="en-US" sz="1600" dirty="0">
              <a:latin typeface="+mj-l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699366" y="66311"/>
            <a:ext cx="4368433" cy="425803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0" name="Diagram 39"/>
          <p:cNvGraphicFramePr/>
          <p:nvPr>
            <p:extLst>
              <p:ext uri="{D42A27DB-BD31-4B8C-83A1-F6EECF244321}">
                <p14:modId xmlns:p14="http://schemas.microsoft.com/office/powerpoint/2010/main" val="1543942360"/>
              </p:ext>
            </p:extLst>
          </p:nvPr>
        </p:nvGraphicFramePr>
        <p:xfrm>
          <a:off x="6629399" y="1904533"/>
          <a:ext cx="2514600" cy="2313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2378922" y="400599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[Corp-Net]</a:t>
            </a:r>
            <a:endParaRPr lang="en-US" dirty="0">
              <a:latin typeface="+mj-lt"/>
            </a:endParaRPr>
          </a:p>
        </p:txBody>
      </p:sp>
      <p:cxnSp>
        <p:nvCxnSpPr>
          <p:cNvPr id="43" name="Elbow Connector 42"/>
          <p:cNvCxnSpPr>
            <a:endCxn id="37" idx="2"/>
          </p:cNvCxnSpPr>
          <p:nvPr/>
        </p:nvCxnSpPr>
        <p:spPr>
          <a:xfrm>
            <a:off x="3943984" y="2202647"/>
            <a:ext cx="2096181" cy="255189"/>
          </a:xfrm>
          <a:prstGeom prst="bentConnector4">
            <a:avLst>
              <a:gd name="adj1" fmla="val 20010"/>
              <a:gd name="adj2" fmla="val 18958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767436" y="234894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accent2"/>
                </a:solidFill>
                <a:latin typeface="+mj-lt"/>
              </a:rPr>
              <a:t>c</a:t>
            </a:r>
            <a:r>
              <a:rPr lang="en-US" dirty="0" err="1" smtClean="0">
                <a:solidFill>
                  <a:schemeClr val="accent2"/>
                </a:solidFill>
                <a:latin typeface="+mj-lt"/>
              </a:rPr>
              <a:t>ql+tls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80964" y="143862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  <a:latin typeface="+mj-lt"/>
              </a:rPr>
              <a:t>DSE Cluster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49" name="Elbow Connector 48"/>
          <p:cNvCxnSpPr/>
          <p:nvPr/>
        </p:nvCxnSpPr>
        <p:spPr>
          <a:xfrm>
            <a:off x="1147161" y="3133881"/>
            <a:ext cx="6472839" cy="888383"/>
          </a:xfrm>
          <a:prstGeom prst="bentConnector3">
            <a:avLst>
              <a:gd name="adj1" fmla="val 11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259218" y="366804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/>
                </a:solidFill>
                <a:latin typeface="+mj-lt"/>
              </a:rPr>
              <a:t>cql+tls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59" name="Elbow Connector 58"/>
          <p:cNvCxnSpPr>
            <a:endCxn id="40" idx="0"/>
          </p:cNvCxnSpPr>
          <p:nvPr/>
        </p:nvCxnSpPr>
        <p:spPr>
          <a:xfrm>
            <a:off x="7086600" y="1746998"/>
            <a:ext cx="800099" cy="15753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266761" y="1415947"/>
            <a:ext cx="48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/>
                </a:solidFill>
                <a:latin typeface="+mj-lt"/>
              </a:rPr>
              <a:t>tls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6" y="2611859"/>
            <a:ext cx="1075122" cy="1068317"/>
          </a:xfrm>
          <a:prstGeom prst="rect">
            <a:avLst/>
          </a:prstGeom>
        </p:spPr>
      </p:pic>
      <p:sp>
        <p:nvSpPr>
          <p:cNvPr id="10" name="Donut 9"/>
          <p:cNvSpPr/>
          <p:nvPr/>
        </p:nvSpPr>
        <p:spPr>
          <a:xfrm>
            <a:off x="6567943" y="1202866"/>
            <a:ext cx="1752600" cy="959946"/>
          </a:xfrm>
          <a:prstGeom prst="donut">
            <a:avLst>
              <a:gd name="adj" fmla="val 6396"/>
            </a:avLst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2840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to Node Encryption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1418570"/>
            <a:ext cx="7696200" cy="21295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029200" y="1885950"/>
            <a:ext cx="2286000" cy="3202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64230" y="1643167"/>
            <a:ext cx="641553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server_encryption_options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: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internode_encryption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[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none|rack|dc|all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] </a:t>
            </a: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keystore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: resources/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dse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conf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/.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keystore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keystore_password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: &lt;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keystore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password&gt; </a:t>
            </a:r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truststore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: resources/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dse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conf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/.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truststore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truststore_password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: &lt;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truststore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password&gt; </a:t>
            </a:r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require_client_auth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: &lt;true or false&gt;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21118" y="895350"/>
            <a:ext cx="3191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assandra.yaml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4070540"/>
            <a:ext cx="5130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default: TLS_RSA_WITH_AES_128_CBC_SHA</a:t>
            </a:r>
          </a:p>
        </p:txBody>
      </p:sp>
    </p:spTree>
    <p:extLst>
      <p:ext uri="{BB962C8B-B14F-4D97-AF65-F5344CB8AC3E}">
        <p14:creationId xmlns:p14="http://schemas.microsoft.com/office/powerpoint/2010/main" val="969850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9144000" cy="49244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71600" y="3333545"/>
            <a:ext cx="414884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IT SETS UP THE JAVA PKI CERT STUFF FOR YOU!!!</a:t>
            </a:r>
            <a:endParaRPr lang="en-US" sz="28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8446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409419" y="4744"/>
            <a:ext cx="6734581" cy="43958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2333219" cy="23489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14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4800" y="209550"/>
            <a:ext cx="6096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285749"/>
            <a:ext cx="457200" cy="68580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5517" y="1135703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  <a:latin typeface="+mj-lt"/>
              </a:rPr>
              <a:t>mobile/</a:t>
            </a:r>
          </a:p>
          <a:p>
            <a:r>
              <a:rPr lang="en-US" sz="1200" dirty="0" smtClean="0">
                <a:solidFill>
                  <a:schemeClr val="accent2"/>
                </a:solidFill>
                <a:latin typeface="+mj-lt"/>
              </a:rPr>
              <a:t>browser</a:t>
            </a:r>
            <a:endParaRPr lang="en-US" sz="12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Frame 7"/>
          <p:cNvSpPr/>
          <p:nvPr/>
        </p:nvSpPr>
        <p:spPr>
          <a:xfrm>
            <a:off x="2755943" y="338786"/>
            <a:ext cx="1524000" cy="3124200"/>
          </a:xfrm>
          <a:prstGeom prst="frame">
            <a:avLst>
              <a:gd name="adj1" fmla="val 4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3180" y="71050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+mj-lt"/>
              </a:rPr>
              <a:t>a</a:t>
            </a:r>
            <a:r>
              <a:rPr lang="en-US" sz="1200" dirty="0" smtClean="0">
                <a:solidFill>
                  <a:schemeClr val="accent2"/>
                </a:solidFill>
                <a:latin typeface="+mj-lt"/>
              </a:rPr>
              <a:t>pp-tier</a:t>
            </a:r>
            <a:endParaRPr lang="en-US" sz="12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11" name="Elbow Connector 10"/>
          <p:cNvCxnSpPr/>
          <p:nvPr/>
        </p:nvCxnSpPr>
        <p:spPr>
          <a:xfrm>
            <a:off x="945204" y="628650"/>
            <a:ext cx="1797996" cy="152303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34147" y="28575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https</a:t>
            </a:r>
            <a:endParaRPr lang="en-US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895600" y="470416"/>
            <a:ext cx="1219200" cy="89611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ame Side Corner Rectangle 14"/>
          <p:cNvSpPr/>
          <p:nvPr/>
        </p:nvSpPr>
        <p:spPr>
          <a:xfrm rot="5400000">
            <a:off x="3480140" y="731877"/>
            <a:ext cx="896120" cy="373199"/>
          </a:xfrm>
          <a:prstGeom prst="round2Same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3644307" y="746885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driver</a:t>
            </a:r>
            <a:endParaRPr lang="en-US" sz="12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7460" y="764586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pp-code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895600" y="1452828"/>
            <a:ext cx="1219200" cy="89611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 Same Side Corner Rectangle 18"/>
          <p:cNvSpPr/>
          <p:nvPr/>
        </p:nvSpPr>
        <p:spPr>
          <a:xfrm rot="5400000">
            <a:off x="3480140" y="1714289"/>
            <a:ext cx="896120" cy="373199"/>
          </a:xfrm>
          <a:prstGeom prst="round2Same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644307" y="1729297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driver</a:t>
            </a:r>
            <a:endParaRPr lang="en-US" sz="12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77460" y="1746998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pp-code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895600" y="2435238"/>
            <a:ext cx="1219200" cy="89611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5400000">
            <a:off x="3480140" y="2696699"/>
            <a:ext cx="896120" cy="373199"/>
          </a:xfrm>
          <a:prstGeom prst="round2Same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644307" y="2711707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driver</a:t>
            </a:r>
            <a:endParaRPr lang="en-US" sz="12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77460" y="2729408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pp-code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27334" y="196702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[Internet]</a:t>
            </a:r>
            <a:endParaRPr lang="en-US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276" y="2397434"/>
            <a:ext cx="2333219" cy="23489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-29240" y="4369532"/>
            <a:ext cx="155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[DBA-VPN]</a:t>
            </a:r>
            <a:endParaRPr lang="en-US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7717" y="3704887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accent2"/>
                </a:solidFill>
                <a:latin typeface="+mj-lt"/>
              </a:rPr>
              <a:t>DevCenter</a:t>
            </a:r>
            <a:endParaRPr lang="en-US" sz="12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65660" y="66311"/>
            <a:ext cx="2182540" cy="382247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450095" y="3519454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[App-DMZ]</a:t>
            </a:r>
            <a:endParaRPr lang="en-US" sz="1600" dirty="0">
              <a:latin typeface="+mj-lt"/>
            </a:endParaRPr>
          </a:p>
        </p:txBody>
      </p:sp>
      <p:graphicFrame>
        <p:nvGraphicFramePr>
          <p:cNvPr id="37" name="Diagram 36"/>
          <p:cNvGraphicFramePr/>
          <p:nvPr>
            <p:extLst>
              <p:ext uri="{D42A27DB-BD31-4B8C-83A1-F6EECF244321}">
                <p14:modId xmlns:p14="http://schemas.microsoft.com/office/powerpoint/2010/main" val="1578817043"/>
              </p:ext>
            </p:extLst>
          </p:nvPr>
        </p:nvGraphicFramePr>
        <p:xfrm>
          <a:off x="4782865" y="143862"/>
          <a:ext cx="2514600" cy="2313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4671869" y="4022941"/>
            <a:ext cx="971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[DB-Net]</a:t>
            </a:r>
            <a:endParaRPr lang="en-US" sz="1600" dirty="0">
              <a:latin typeface="+mj-l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699366" y="66311"/>
            <a:ext cx="4368433" cy="425803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0" name="Diagram 39"/>
          <p:cNvGraphicFramePr/>
          <p:nvPr>
            <p:extLst>
              <p:ext uri="{D42A27DB-BD31-4B8C-83A1-F6EECF244321}">
                <p14:modId xmlns:p14="http://schemas.microsoft.com/office/powerpoint/2010/main" val="1543942360"/>
              </p:ext>
            </p:extLst>
          </p:nvPr>
        </p:nvGraphicFramePr>
        <p:xfrm>
          <a:off x="6629399" y="1904533"/>
          <a:ext cx="2514600" cy="2313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2378922" y="400599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[Corp-Net]</a:t>
            </a:r>
            <a:endParaRPr lang="en-US" dirty="0">
              <a:latin typeface="+mj-lt"/>
            </a:endParaRPr>
          </a:p>
        </p:txBody>
      </p:sp>
      <p:cxnSp>
        <p:nvCxnSpPr>
          <p:cNvPr id="43" name="Elbow Connector 42"/>
          <p:cNvCxnSpPr>
            <a:endCxn id="37" idx="2"/>
          </p:cNvCxnSpPr>
          <p:nvPr/>
        </p:nvCxnSpPr>
        <p:spPr>
          <a:xfrm>
            <a:off x="3943984" y="2202647"/>
            <a:ext cx="2096181" cy="255189"/>
          </a:xfrm>
          <a:prstGeom prst="bentConnector4">
            <a:avLst>
              <a:gd name="adj1" fmla="val 20010"/>
              <a:gd name="adj2" fmla="val 18958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767436" y="234894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/>
                </a:solidFill>
                <a:latin typeface="+mj-lt"/>
              </a:rPr>
              <a:t>cql+tls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80964" y="143862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  <a:latin typeface="+mj-lt"/>
              </a:rPr>
              <a:t>DSE Cluster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49" name="Elbow Connector 48"/>
          <p:cNvCxnSpPr/>
          <p:nvPr/>
        </p:nvCxnSpPr>
        <p:spPr>
          <a:xfrm>
            <a:off x="1147161" y="3133881"/>
            <a:ext cx="6472839" cy="888383"/>
          </a:xfrm>
          <a:prstGeom prst="bentConnector3">
            <a:avLst>
              <a:gd name="adj1" fmla="val 11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259218" y="366804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/>
                </a:solidFill>
                <a:latin typeface="+mj-lt"/>
              </a:rPr>
              <a:t>cql+tls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59" name="Elbow Connector 58"/>
          <p:cNvCxnSpPr>
            <a:endCxn id="40" idx="0"/>
          </p:cNvCxnSpPr>
          <p:nvPr/>
        </p:nvCxnSpPr>
        <p:spPr>
          <a:xfrm>
            <a:off x="7086600" y="1746998"/>
            <a:ext cx="800099" cy="15753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266761" y="1415947"/>
            <a:ext cx="48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/>
                </a:solidFill>
                <a:latin typeface="+mj-lt"/>
              </a:rPr>
              <a:t>tls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6" y="2611859"/>
            <a:ext cx="1075122" cy="1068317"/>
          </a:xfrm>
          <a:prstGeom prst="rect">
            <a:avLst/>
          </a:prstGeom>
        </p:spPr>
      </p:pic>
      <p:sp>
        <p:nvSpPr>
          <p:cNvPr id="10" name="Donut 9"/>
          <p:cNvSpPr/>
          <p:nvPr/>
        </p:nvSpPr>
        <p:spPr>
          <a:xfrm>
            <a:off x="4281439" y="2089806"/>
            <a:ext cx="1752600" cy="959946"/>
          </a:xfrm>
          <a:prstGeom prst="donut">
            <a:avLst>
              <a:gd name="adj" fmla="val 6396"/>
            </a:avLst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Donut 44"/>
          <p:cNvSpPr/>
          <p:nvPr/>
        </p:nvSpPr>
        <p:spPr>
          <a:xfrm>
            <a:off x="4838561" y="3306226"/>
            <a:ext cx="1752600" cy="959946"/>
          </a:xfrm>
          <a:prstGeom prst="donut">
            <a:avLst>
              <a:gd name="adj" fmla="val 6396"/>
            </a:avLst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37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to Node Encryption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914400" y="2270953"/>
            <a:ext cx="7696200" cy="2129597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800600" y="3562350"/>
            <a:ext cx="729883" cy="22860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364230" y="2495550"/>
            <a:ext cx="5304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client_encryption_options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: </a:t>
            </a:r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smtClean="0">
                <a:latin typeface="Courier" charset="0"/>
                <a:ea typeface="Courier" charset="0"/>
                <a:cs typeface="Courier" charset="0"/>
              </a:rPr>
              <a:t>enabled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: true </a:t>
            </a:r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keystore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conf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/keystore.node0 </a:t>
            </a:r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keystore_password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cassandra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 </a:t>
            </a:r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require_client_auth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: true </a:t>
            </a:r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truststore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conf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/truststore.node0 </a:t>
            </a:r>
            <a:endParaRPr lang="en-US" sz="1600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z="1600" dirty="0" err="1" smtClean="0">
                <a:latin typeface="Courier" charset="0"/>
                <a:ea typeface="Courier" charset="0"/>
                <a:cs typeface="Courier" charset="0"/>
              </a:rPr>
              <a:t>truststore_password</a:t>
            </a:r>
            <a:r>
              <a:rPr lang="en-US" sz="1600" dirty="0">
                <a:latin typeface="Courier" charset="0"/>
                <a:ea typeface="Courier" charset="0"/>
                <a:cs typeface="Courier" charset="0"/>
              </a:rPr>
              <a:t>: </a:t>
            </a:r>
            <a:r>
              <a:rPr lang="en-US" sz="1600" dirty="0" err="1">
                <a:latin typeface="Courier" charset="0"/>
                <a:ea typeface="Courier" charset="0"/>
                <a:cs typeface="Courier" charset="0"/>
              </a:rPr>
              <a:t>cassandra</a:t>
            </a:r>
            <a:endParaRPr lang="en-US" sz="16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21118" y="1747733"/>
            <a:ext cx="3191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latin typeface="Courier" charset="0"/>
                <a:ea typeface="Courier" charset="0"/>
                <a:cs typeface="Courier" charset="0"/>
              </a:rPr>
              <a:t>c</a:t>
            </a:r>
            <a:r>
              <a:rPr lang="en-US" sz="2800" dirty="0" err="1" smtClean="0">
                <a:latin typeface="Courier" charset="0"/>
                <a:ea typeface="Courier" charset="0"/>
                <a:cs typeface="Courier" charset="0"/>
              </a:rPr>
              <a:t>assandra.yaml</a:t>
            </a:r>
            <a:endParaRPr lang="en-US" sz="2800" dirty="0">
              <a:latin typeface="Courier" charset="0"/>
              <a:ea typeface="Courier" charset="0"/>
              <a:cs typeface="Courier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1118" y="1124784"/>
            <a:ext cx="1816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(Server Side)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39066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00"/>
            <a:ext cx="9144000" cy="485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70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Client to Node Encryption (Client Side)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4157029"/>
              </p:ext>
            </p:extLst>
          </p:nvPr>
        </p:nvGraphicFramePr>
        <p:xfrm>
          <a:off x="457200" y="1123950"/>
          <a:ext cx="8507810" cy="300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1066"/>
                <a:gridCol w="6946744"/>
              </a:tblGrid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Client</a:t>
                      </a:r>
                      <a:endParaRPr kumimoji="1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Docs</a:t>
                      </a:r>
                      <a:endParaRPr kumimoji="1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cqlsh</a:t>
                      </a:r>
                      <a:endParaRPr kumimoji="1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>
                          <a:latin typeface="+mj-lt"/>
                          <a:hlinkClick r:id="rId2"/>
                        </a:rPr>
                        <a:t>https://docs.datastax.com/en/cassandra/3.0/cassandra/configuration/secureCqlshSSL.html</a:t>
                      </a:r>
                      <a:endParaRPr lang="en-US" sz="1200" dirty="0" smtClean="0">
                        <a:latin typeface="+mj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DevCenter</a:t>
                      </a:r>
                      <a:endParaRPr kumimoji="1" lang="en-US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+mj-lt"/>
                          <a:hlinkClick r:id="rId3"/>
                        </a:rPr>
                        <a:t>https://www.datastax.com/dev/blog/how-to-connect-devcenter-to-an-ssl-enabled-cassandra-cluster</a:t>
                      </a:r>
                      <a:endParaRPr lang="en-US" sz="1200" dirty="0" smtClean="0">
                        <a:latin typeface="+mj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Java</a:t>
                      </a:r>
                      <a:endParaRPr kumimoji="1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j-lt"/>
                          <a:hlinkClick r:id="rId4"/>
                        </a:rPr>
                        <a:t>https://github.com/datastax/java-driver/tree/3.0/manual/ssl</a:t>
                      </a:r>
                      <a:endParaRPr lang="en-US" sz="1200" dirty="0" smtClean="0">
                        <a:latin typeface="+mj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Python</a:t>
                      </a:r>
                      <a:endParaRPr kumimoji="1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j-lt"/>
                          <a:hlinkClick r:id="rId5"/>
                        </a:rPr>
                        <a:t>https://datastax.github.io/python-driver/security.html</a:t>
                      </a:r>
                      <a:endParaRPr lang="en-US" sz="1200" dirty="0" smtClean="0">
                        <a:latin typeface="+mj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C/C++</a:t>
                      </a:r>
                      <a:endParaRPr kumimoji="1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+mj-lt"/>
                          <a:hlinkClick r:id="rId6"/>
                        </a:rPr>
                        <a:t>http://datastax.github.io/cpp-driver/topics/security/ssl/</a:t>
                      </a:r>
                      <a:endParaRPr lang="en-US" sz="1200" dirty="0" smtClean="0">
                        <a:latin typeface="+mj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C#</a:t>
                      </a:r>
                      <a:endParaRPr kumimoji="1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j-lt"/>
                          <a:hlinkClick r:id="rId7"/>
                        </a:rPr>
                        <a:t>http://docs.datastax.com/en/latest-csharp-driver-api/html/M_Cassandra_Builder_WithSSL_1.htm</a:t>
                      </a:r>
                      <a:endParaRPr lang="en-US" sz="1200" dirty="0" smtClean="0">
                        <a:latin typeface="+mj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Ruby</a:t>
                      </a:r>
                      <a:endParaRPr kumimoji="1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 smtClean="0">
                          <a:latin typeface="+mj-lt"/>
                          <a:hlinkClick r:id="rId8"/>
                        </a:rPr>
                        <a:t>http://docs.datastax.com/en/developer/ruby-driver/3.0/features/security/ssl_encryption/</a:t>
                      </a:r>
                      <a:endParaRPr lang="en-US" sz="1200" dirty="0" smtClean="0">
                        <a:latin typeface="+mj-lt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865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714083"/>
              </p:ext>
            </p:extLst>
          </p:nvPr>
        </p:nvGraphicFramePr>
        <p:xfrm>
          <a:off x="452971" y="971550"/>
          <a:ext cx="8238067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8542"/>
                <a:gridCol w="7409525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Network Security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Encryption-At-Rest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Authentication,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Authorization &amp; Auditing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Search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&amp; Analytics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Additional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Strategies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18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71600" y="1047749"/>
            <a:ext cx="7319438" cy="512729"/>
          </a:xfrm>
          <a:prstGeom prst="roundRect">
            <a:avLst/>
          </a:prstGeom>
          <a:solidFill>
            <a:srgbClr val="CA5F14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0543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93827E-6 L -0.00017 0.128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409419" y="4744"/>
            <a:ext cx="6734581" cy="43958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2333219" cy="23489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19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4800" y="209550"/>
            <a:ext cx="6096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285749"/>
            <a:ext cx="457200" cy="68580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5517" y="1135703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  <a:latin typeface="+mj-lt"/>
              </a:rPr>
              <a:t>mobile/</a:t>
            </a:r>
          </a:p>
          <a:p>
            <a:r>
              <a:rPr lang="en-US" sz="1200" dirty="0" smtClean="0">
                <a:solidFill>
                  <a:schemeClr val="accent2"/>
                </a:solidFill>
                <a:latin typeface="+mj-lt"/>
              </a:rPr>
              <a:t>browser</a:t>
            </a:r>
            <a:endParaRPr lang="en-US" sz="12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Frame 7"/>
          <p:cNvSpPr/>
          <p:nvPr/>
        </p:nvSpPr>
        <p:spPr>
          <a:xfrm>
            <a:off x="2755943" y="338786"/>
            <a:ext cx="1524000" cy="3124200"/>
          </a:xfrm>
          <a:prstGeom prst="frame">
            <a:avLst>
              <a:gd name="adj1" fmla="val 4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3180" y="71050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+mj-lt"/>
              </a:rPr>
              <a:t>a</a:t>
            </a:r>
            <a:r>
              <a:rPr lang="en-US" sz="1200" dirty="0" smtClean="0">
                <a:solidFill>
                  <a:schemeClr val="accent2"/>
                </a:solidFill>
                <a:latin typeface="+mj-lt"/>
              </a:rPr>
              <a:t>pp-tier</a:t>
            </a:r>
            <a:endParaRPr lang="en-US" sz="12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11" name="Elbow Connector 10"/>
          <p:cNvCxnSpPr/>
          <p:nvPr/>
        </p:nvCxnSpPr>
        <p:spPr>
          <a:xfrm>
            <a:off x="945204" y="628650"/>
            <a:ext cx="1797996" cy="152303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34147" y="28575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https</a:t>
            </a:r>
            <a:endParaRPr lang="en-US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895600" y="470416"/>
            <a:ext cx="1219200" cy="89611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ame Side Corner Rectangle 14"/>
          <p:cNvSpPr/>
          <p:nvPr/>
        </p:nvSpPr>
        <p:spPr>
          <a:xfrm rot="5400000">
            <a:off x="3480140" y="731877"/>
            <a:ext cx="896120" cy="373199"/>
          </a:xfrm>
          <a:prstGeom prst="round2Same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3644307" y="746885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driver</a:t>
            </a:r>
            <a:endParaRPr lang="en-US" sz="12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7460" y="764586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pp-code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895600" y="1452828"/>
            <a:ext cx="1219200" cy="89611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 Same Side Corner Rectangle 18"/>
          <p:cNvSpPr/>
          <p:nvPr/>
        </p:nvSpPr>
        <p:spPr>
          <a:xfrm rot="5400000">
            <a:off x="3480140" y="1714289"/>
            <a:ext cx="896120" cy="373199"/>
          </a:xfrm>
          <a:prstGeom prst="round2Same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644307" y="1729297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driver</a:t>
            </a:r>
            <a:endParaRPr lang="en-US" sz="12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77460" y="1746998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pp-code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895600" y="2435238"/>
            <a:ext cx="1219200" cy="89611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5400000">
            <a:off x="3480140" y="2696699"/>
            <a:ext cx="896120" cy="373199"/>
          </a:xfrm>
          <a:prstGeom prst="round2Same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644307" y="2711707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driver</a:t>
            </a:r>
            <a:endParaRPr lang="en-US" sz="12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77460" y="2729408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pp-code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27334" y="196702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[Internet]</a:t>
            </a:r>
            <a:endParaRPr lang="en-US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276" y="2397434"/>
            <a:ext cx="2333219" cy="23489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-29240" y="4369532"/>
            <a:ext cx="155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>
                <a:latin typeface="+mj-lt"/>
              </a:rPr>
              <a:t>[DBA VPN]</a:t>
            </a:r>
            <a:endParaRPr lang="en-US" dirty="0">
              <a:latin typeface="+mj-lt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39" y="2599723"/>
            <a:ext cx="1075122" cy="106831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79619" y="3716527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accent2"/>
                </a:solidFill>
                <a:latin typeface="+mj-lt"/>
              </a:rPr>
              <a:t>DevCenter</a:t>
            </a:r>
            <a:endParaRPr lang="en-US" sz="12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65660" y="66311"/>
            <a:ext cx="2182540" cy="382247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450095" y="3519454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[App-DMZ]</a:t>
            </a:r>
            <a:endParaRPr lang="en-US" sz="1600" dirty="0">
              <a:latin typeface="+mj-lt"/>
            </a:endParaRPr>
          </a:p>
        </p:txBody>
      </p:sp>
      <p:graphicFrame>
        <p:nvGraphicFramePr>
          <p:cNvPr id="37" name="Diagram 36"/>
          <p:cNvGraphicFramePr/>
          <p:nvPr>
            <p:extLst>
              <p:ext uri="{D42A27DB-BD31-4B8C-83A1-F6EECF244321}">
                <p14:modId xmlns:p14="http://schemas.microsoft.com/office/powerpoint/2010/main" val="1578817043"/>
              </p:ext>
            </p:extLst>
          </p:nvPr>
        </p:nvGraphicFramePr>
        <p:xfrm>
          <a:off x="4782865" y="143862"/>
          <a:ext cx="2514600" cy="2313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4671869" y="4022941"/>
            <a:ext cx="971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[DB-Net]</a:t>
            </a:r>
            <a:endParaRPr lang="en-US" sz="1600" dirty="0">
              <a:latin typeface="+mj-l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699366" y="66311"/>
            <a:ext cx="4368433" cy="425803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0" name="Diagram 39"/>
          <p:cNvGraphicFramePr/>
          <p:nvPr>
            <p:extLst>
              <p:ext uri="{D42A27DB-BD31-4B8C-83A1-F6EECF244321}">
                <p14:modId xmlns:p14="http://schemas.microsoft.com/office/powerpoint/2010/main" val="143388804"/>
              </p:ext>
            </p:extLst>
          </p:nvPr>
        </p:nvGraphicFramePr>
        <p:xfrm>
          <a:off x="6629399" y="1904533"/>
          <a:ext cx="2514600" cy="2313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2378922" y="400599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[Corp-Net]</a:t>
            </a:r>
            <a:endParaRPr lang="en-US" dirty="0">
              <a:latin typeface="+mj-lt"/>
            </a:endParaRPr>
          </a:p>
        </p:txBody>
      </p:sp>
      <p:cxnSp>
        <p:nvCxnSpPr>
          <p:cNvPr id="43" name="Elbow Connector 42"/>
          <p:cNvCxnSpPr>
            <a:endCxn id="37" idx="2"/>
          </p:cNvCxnSpPr>
          <p:nvPr/>
        </p:nvCxnSpPr>
        <p:spPr>
          <a:xfrm>
            <a:off x="3943984" y="2202647"/>
            <a:ext cx="2096181" cy="255189"/>
          </a:xfrm>
          <a:prstGeom prst="bentConnector4">
            <a:avLst>
              <a:gd name="adj1" fmla="val 20010"/>
              <a:gd name="adj2" fmla="val 18958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380964" y="143862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  <a:latin typeface="+mj-lt"/>
              </a:rPr>
              <a:t>DSE Cluster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49" name="Elbow Connector 48"/>
          <p:cNvCxnSpPr/>
          <p:nvPr/>
        </p:nvCxnSpPr>
        <p:spPr>
          <a:xfrm>
            <a:off x="1147161" y="3133881"/>
            <a:ext cx="6472839" cy="888383"/>
          </a:xfrm>
          <a:prstGeom prst="bentConnector3">
            <a:avLst>
              <a:gd name="adj1" fmla="val 11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Down Arrow 1"/>
          <p:cNvSpPr/>
          <p:nvPr/>
        </p:nvSpPr>
        <p:spPr>
          <a:xfrm>
            <a:off x="7584140" y="2594327"/>
            <a:ext cx="609600" cy="982412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246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5667" y="1962150"/>
            <a:ext cx="8229600" cy="857250"/>
          </a:xfrm>
        </p:spPr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Finding the </a:t>
            </a:r>
            <a:r>
              <a:rPr lang="en-US" smtClean="0">
                <a:latin typeface="Arial"/>
                <a:cs typeface="Arial"/>
              </a:rPr>
              <a:t>right analogy…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2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1628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Transparent Data Encryption (TDE)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20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0987" y="1016807"/>
            <a:ext cx="7239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charset="0"/>
              <a:buChar char="•"/>
            </a:pPr>
            <a:r>
              <a:rPr lang="en-US" b="1" dirty="0" smtClean="0"/>
              <a:t>KMIP</a:t>
            </a:r>
            <a:r>
              <a:rPr lang="en-US" dirty="0" smtClean="0"/>
              <a:t> – Key Management Interoperability Protocol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Standards based OASIS protocol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smtClean="0"/>
              <a:t>Stores encryption keys off server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dirty="0" err="1" smtClean="0"/>
              <a:t>DataStax</a:t>
            </a:r>
            <a:r>
              <a:rPr lang="en-US" dirty="0" smtClean="0"/>
              <a:t> Tests the </a:t>
            </a:r>
            <a:r>
              <a:rPr lang="en-US" dirty="0" err="1" smtClean="0"/>
              <a:t>Vormetric</a:t>
            </a:r>
            <a:r>
              <a:rPr lang="en-US" dirty="0" smtClean="0"/>
              <a:t> KMIP server</a:t>
            </a:r>
          </a:p>
          <a:p>
            <a:pPr marL="742950" lvl="1" indent="-285750">
              <a:buFont typeface="Arial" charset="0"/>
              <a:buChar char="•"/>
            </a:pPr>
            <a:endParaRPr lang="en-US" dirty="0"/>
          </a:p>
          <a:p>
            <a:pPr marL="742950" lvl="1" indent="-285750">
              <a:buFont typeface="Arial" charset="0"/>
              <a:buChar char="•"/>
            </a:pPr>
            <a:r>
              <a:rPr lang="en-US" dirty="0" smtClean="0"/>
              <a:t>Two categories of data to encrypt: system files &amp; user data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b="1" dirty="0" smtClean="0"/>
              <a:t>System: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system_info_encryption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dirty="0" smtClean="0">
                <a:ea typeface="Courier" charset="0"/>
                <a:cs typeface="Courier" charset="0"/>
              </a:rPr>
              <a:t>in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dse.yaml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  <a:p>
            <a:pPr marL="1657350" lvl="3" indent="-285750">
              <a:buFont typeface="Arial" charset="0"/>
              <a:buChar char="•"/>
            </a:pPr>
            <a:r>
              <a:rPr lang="en-US" dirty="0" smtClean="0">
                <a:ea typeface="Courier" charset="0"/>
                <a:cs typeface="Courier" charset="0"/>
              </a:rPr>
              <a:t>System Tables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dirty="0" err="1" smtClean="0">
                <a:ea typeface="Courier" charset="0"/>
                <a:cs typeface="Courier" charset="0"/>
              </a:rPr>
              <a:t>Commitlog</a:t>
            </a:r>
            <a:endParaRPr lang="en-US" dirty="0" smtClean="0">
              <a:ea typeface="Courier" charset="0"/>
              <a:cs typeface="Courier" charset="0"/>
            </a:endParaRPr>
          </a:p>
          <a:p>
            <a:pPr marL="1657350" lvl="3" indent="-285750">
              <a:buFont typeface="Arial" charset="0"/>
              <a:buChar char="•"/>
            </a:pPr>
            <a:r>
              <a:rPr lang="en-US" dirty="0" smtClean="0">
                <a:ea typeface="Courier" charset="0"/>
                <a:cs typeface="Courier" charset="0"/>
              </a:rPr>
              <a:t>Hints</a:t>
            </a:r>
          </a:p>
          <a:p>
            <a:pPr marL="1200150" lvl="2" indent="-285750">
              <a:buFont typeface="Arial" charset="0"/>
              <a:buChar char="•"/>
            </a:pPr>
            <a:r>
              <a:rPr lang="en-US" b="1" dirty="0" smtClean="0">
                <a:ea typeface="Courier" charset="0"/>
                <a:cs typeface="Courier" charset="0"/>
              </a:rPr>
              <a:t>User: </a:t>
            </a:r>
            <a:r>
              <a:rPr lang="en-US" dirty="0" smtClean="0">
                <a:ea typeface="Courier" charset="0"/>
                <a:cs typeface="Courier" charset="0"/>
              </a:rPr>
              <a:t>Configured on a per-table basis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dirty="0" err="1" smtClean="0">
                <a:ea typeface="Courier" charset="0"/>
                <a:cs typeface="Courier" charset="0"/>
              </a:rPr>
              <a:t>SSTables</a:t>
            </a:r>
            <a:endParaRPr lang="en-US" dirty="0" smtClean="0">
              <a:ea typeface="Courier" charset="0"/>
              <a:cs typeface="Courier" charset="0"/>
            </a:endParaRPr>
          </a:p>
          <a:p>
            <a:pPr marL="1657350" lvl="3" indent="-285750">
              <a:buFont typeface="Arial" charset="0"/>
              <a:buChar char="•"/>
            </a:pPr>
            <a:r>
              <a:rPr lang="en-US" dirty="0" err="1" smtClean="0">
                <a:ea typeface="Courier" charset="0"/>
                <a:cs typeface="Courier" charset="0"/>
              </a:rPr>
              <a:t>Solr</a:t>
            </a:r>
            <a:r>
              <a:rPr lang="en-US" dirty="0" smtClean="0">
                <a:ea typeface="Courier" charset="0"/>
                <a:cs typeface="Courier" charset="0"/>
              </a:rPr>
              <a:t> Indexes</a:t>
            </a:r>
          </a:p>
          <a:p>
            <a:pPr marL="1657350" lvl="3" indent="-285750">
              <a:buFont typeface="Arial" charset="0"/>
              <a:buChar char="•"/>
            </a:pPr>
            <a:r>
              <a:rPr lang="en-US" dirty="0" err="1" smtClean="0">
                <a:ea typeface="Courier" charset="0"/>
                <a:cs typeface="Courier" charset="0"/>
              </a:rPr>
              <a:t>Solr</a:t>
            </a:r>
            <a:r>
              <a:rPr lang="en-US" dirty="0" smtClean="0">
                <a:ea typeface="Courier" charset="0"/>
                <a:cs typeface="Courier" charset="0"/>
              </a:rPr>
              <a:t> </a:t>
            </a:r>
            <a:r>
              <a:rPr lang="en-US" dirty="0" err="1" smtClean="0">
                <a:ea typeface="Courier" charset="0"/>
                <a:cs typeface="Courier" charset="0"/>
              </a:rPr>
              <a:t>Commitlog</a:t>
            </a:r>
            <a:endParaRPr lang="en-US" dirty="0" smtClean="0"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7391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6942" y="1581150"/>
            <a:ext cx="5950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accent2"/>
                </a:solidFill>
              </a:rPr>
              <a:t>!</a:t>
            </a:r>
            <a:endParaRPr lang="en-US" sz="9600" dirty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8800" y="1950481"/>
            <a:ext cx="53270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SSTable</a:t>
            </a:r>
            <a:r>
              <a:rPr lang="en-US" dirty="0" smtClean="0"/>
              <a:t> Index files are not yet covered by TDE. </a:t>
            </a:r>
          </a:p>
          <a:p>
            <a:r>
              <a:rPr lang="en-US" dirty="0" smtClean="0"/>
              <a:t>Partition keys are present in plaintext.</a:t>
            </a:r>
          </a:p>
          <a:p>
            <a:endParaRPr lang="en-US" dirty="0"/>
          </a:p>
          <a:p>
            <a:r>
              <a:rPr lang="en-US" dirty="0" smtClean="0"/>
              <a:t>This would be a reason to consider full disk encryption.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17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800070"/>
              </p:ext>
            </p:extLst>
          </p:nvPr>
        </p:nvGraphicFramePr>
        <p:xfrm>
          <a:off x="452971" y="971550"/>
          <a:ext cx="8238067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8542"/>
                <a:gridCol w="7409525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Network Security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Encryption-At-Rest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Authentication,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Authorization &amp; Auditing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Search &amp; Analytics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Additional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Strategies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22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71600" y="1657350"/>
            <a:ext cx="7319438" cy="512729"/>
          </a:xfrm>
          <a:prstGeom prst="roundRect">
            <a:avLst/>
          </a:prstGeom>
          <a:solidFill>
            <a:srgbClr val="CA5F14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19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58025E-6 L -0.00017 0.128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Authentication, Authorization &amp; Auditing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3957" y="1885950"/>
            <a:ext cx="7904728" cy="22198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 smtClean="0"/>
              <a:t>Authentication: </a:t>
            </a:r>
            <a:r>
              <a:rPr lang="en-US" sz="3200" dirty="0" smtClean="0"/>
              <a:t>Who are you?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 smtClean="0"/>
              <a:t>Authorization: </a:t>
            </a:r>
            <a:r>
              <a:rPr lang="en-US" sz="3200" dirty="0" smtClean="0"/>
              <a:t>What are you allowed to do?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3200" b="1" dirty="0" smtClean="0"/>
              <a:t>Auditing: </a:t>
            </a:r>
            <a:r>
              <a:rPr lang="en-US" sz="3200" dirty="0" smtClean="0"/>
              <a:t>What have you done?!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91312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Authentication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24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276350"/>
            <a:ext cx="2578100" cy="2578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500" y="1435100"/>
            <a:ext cx="2159000" cy="2260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1657350"/>
            <a:ext cx="1828800" cy="181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353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" y="0"/>
            <a:ext cx="87350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6379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Role Based Access Control (RBAC)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431541" y="987574"/>
            <a:ext cx="8280920" cy="2160240"/>
            <a:chOff x="467544" y="987574"/>
            <a:chExt cx="8280920" cy="2160240"/>
          </a:xfrm>
        </p:grpSpPr>
        <p:sp>
          <p:nvSpPr>
            <p:cNvPr id="5" name="Rectangle 4"/>
            <p:cNvSpPr/>
            <p:nvPr/>
          </p:nvSpPr>
          <p:spPr>
            <a:xfrm>
              <a:off x="467544" y="987574"/>
              <a:ext cx="8280920" cy="21602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en-US" dirty="0">
                <a:latin typeface="Calibri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11827" y="1131590"/>
              <a:ext cx="7992621" cy="548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HelveticaNeueLT Std" pitchFamily="34" charset="0"/>
                </a:rPr>
                <a:t>RBAC introduced to OSS C* in v 2.2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11827" y="1779662"/>
              <a:ext cx="7992621" cy="548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HelveticaNeueLT Std" pitchFamily="34" charset="0"/>
                </a:rPr>
                <a:t>RBAC is a mainstay of conventional database security</a:t>
              </a:r>
              <a:endParaRPr lang="en-US" sz="1400" dirty="0">
                <a:solidFill>
                  <a:schemeClr val="tx1"/>
                </a:solidFill>
                <a:latin typeface="HelveticaNeueLT Std" pitchFamily="34" charset="0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11827" y="2455158"/>
              <a:ext cx="7992621" cy="548640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400" b="1" dirty="0">
                  <a:solidFill>
                    <a:schemeClr val="tx1"/>
                  </a:solidFill>
                  <a:latin typeface="HelveticaNeueLT Std" pitchFamily="34" charset="0"/>
                </a:rPr>
                <a:t>Roles are assigned database permissions, users are assigned to roles to obtain permissions</a:t>
              </a:r>
            </a:p>
          </p:txBody>
        </p:sp>
      </p:grpSp>
      <p:sp>
        <p:nvSpPr>
          <p:cNvPr id="14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7201" y="4836828"/>
            <a:ext cx="1594520" cy="273844"/>
          </a:xfrm>
        </p:spPr>
        <p:txBody>
          <a:bodyPr/>
          <a:lstStyle/>
          <a:p>
            <a:r>
              <a:rPr lang="en-US" dirty="0" smtClean="0">
                <a:latin typeface="HelveticaNeueLT Std Lt"/>
                <a:cs typeface="HelveticaNeueLT Std Lt"/>
              </a:rPr>
              <a:t>© </a:t>
            </a:r>
            <a:r>
              <a:rPr lang="is-IS" dirty="0" smtClean="0">
                <a:latin typeface="HelveticaNeueLT Std Lt"/>
                <a:cs typeface="HelveticaNeueLT Std Lt"/>
              </a:rPr>
              <a:t>2016</a:t>
            </a:r>
            <a:r>
              <a:rPr lang="en-US" dirty="0" smtClean="0">
                <a:latin typeface="HelveticaNeueLT Std Lt"/>
                <a:cs typeface="HelveticaNeueLT Std Lt"/>
              </a:rPr>
              <a:t> DataStax, All Rights Reserved.</a:t>
            </a:r>
            <a:endParaRPr lang="en-US" dirty="0">
              <a:latin typeface="HelveticaNeueLT Std Lt"/>
              <a:cs typeface="HelveticaNeueLT Std Lt"/>
            </a:endParaRPr>
          </a:p>
        </p:txBody>
      </p:sp>
      <p:sp>
        <p:nvSpPr>
          <p:cNvPr id="18" name="Footer Placeholder 2"/>
          <p:cNvSpPr txBox="1">
            <a:spLocks/>
          </p:cNvSpPr>
          <p:nvPr/>
        </p:nvSpPr>
        <p:spPr>
          <a:xfrm>
            <a:off x="3124200" y="483682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defPPr>
              <a:defRPr lang="en-US"/>
            </a:defPPr>
            <a:lvl1pPr marL="0" algn="l" defTabSz="914400" rtl="0" eaLnBrk="1" latinLnBrk="0" hangingPunct="1">
              <a:defRPr sz="600" kern="1200">
                <a:solidFill>
                  <a:schemeClr val="bg1">
                    <a:lumMod val="75000"/>
                  </a:schemeClr>
                </a:solidFill>
                <a:latin typeface="Helvetica Neue"/>
                <a:ea typeface="+mn-ea"/>
                <a:cs typeface="Helvetica Neue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NeueLT Std Lt"/>
                <a:cs typeface="HelveticaNeueLT Std Lt"/>
              </a:rPr>
              <a:t>Company Confidential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115617" y="3291831"/>
            <a:ext cx="1368152" cy="136815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  <a:latin typeface="courier" charset="0"/>
              </a:rPr>
              <a:t>admin</a:t>
            </a:r>
            <a:endParaRPr lang="en-US" b="1" u="sng" dirty="0">
              <a:solidFill>
                <a:schemeClr val="tx1"/>
              </a:solidFill>
            </a:endParaRPr>
          </a:p>
          <a:p>
            <a:pPr algn="ctr"/>
            <a:endParaRPr lang="en-US" b="1" dirty="0">
              <a:solidFill>
                <a:schemeClr val="tx1"/>
              </a:solidFill>
              <a:latin typeface="courier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courier" charset="0"/>
              </a:rPr>
              <a:t>alice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urier" charset="0"/>
              </a:rPr>
              <a:t>bob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516217" y="3291831"/>
            <a:ext cx="1368152" cy="136815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>
                <a:solidFill>
                  <a:schemeClr val="tx1"/>
                </a:solidFill>
                <a:latin typeface="courier" charset="0"/>
              </a:rPr>
              <a:t>bi</a:t>
            </a:r>
            <a:endParaRPr lang="en-US" b="1" u="sng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  <a:latin typeface="courier" charset="0"/>
            </a:endParaRPr>
          </a:p>
          <a:p>
            <a:pPr algn="ctr"/>
            <a:r>
              <a:rPr lang="en-US" dirty="0">
                <a:solidFill>
                  <a:schemeClr val="tx1"/>
                </a:solidFill>
                <a:latin typeface="courier" charset="0"/>
              </a:rPr>
              <a:t>bob</a:t>
            </a:r>
          </a:p>
          <a:p>
            <a:pPr algn="ctr"/>
            <a:r>
              <a:rPr lang="en-US" dirty="0">
                <a:solidFill>
                  <a:schemeClr val="tx1"/>
                </a:solidFill>
                <a:latin typeface="courier" charset="0"/>
              </a:rPr>
              <a:t>charlie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718369" y="3291831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>
                <a:latin typeface="courier" charset="0"/>
              </a:rPr>
              <a:t>role names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63014" y="4154326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</a:rPr>
              <a:t>users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5076056" y="4338991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915817" y="4338991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5281616" y="3476496"/>
            <a:ext cx="10801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591781" y="3476496"/>
            <a:ext cx="10081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59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RBAC + LDAP in DSE 5.0</a:t>
            </a:r>
            <a:endParaRPr lang="en-US" dirty="0"/>
          </a:p>
        </p:txBody>
      </p:sp>
      <p:sp>
        <p:nvSpPr>
          <p:cNvPr id="16" name="Shape 1231"/>
          <p:cNvSpPr/>
          <p:nvPr/>
        </p:nvSpPr>
        <p:spPr>
          <a:xfrm>
            <a:off x="6029464" y="1777372"/>
            <a:ext cx="2525747" cy="2563543"/>
          </a:xfrm>
          <a:prstGeom prst="ellipse">
            <a:avLst/>
          </a:prstGeom>
          <a:noFill/>
          <a:ln w="57150" cap="flat" cmpd="sng">
            <a:solidFill>
              <a:srgbClr val="007B9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defTabSz="914378"/>
            <a:endParaRPr dirty="0">
              <a:ln>
                <a:solidFill>
                  <a:srgbClr val="0E316E"/>
                </a:solidFill>
              </a:ln>
              <a:solidFill>
                <a:prstClr val="black"/>
              </a:solidFill>
              <a:latin typeface="Calibri"/>
            </a:endParaRPr>
          </a:p>
        </p:txBody>
      </p:sp>
      <p:sp>
        <p:nvSpPr>
          <p:cNvPr id="17" name="Shape 1232"/>
          <p:cNvSpPr/>
          <p:nvPr/>
        </p:nvSpPr>
        <p:spPr>
          <a:xfrm>
            <a:off x="8238358" y="2780268"/>
            <a:ext cx="633704" cy="638136"/>
          </a:xfrm>
          <a:prstGeom prst="ellipse">
            <a:avLst/>
          </a:prstGeom>
          <a:solidFill>
            <a:srgbClr val="CB6015"/>
          </a:solidFill>
          <a:ln w="762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378">
              <a:buSzPct val="25000"/>
            </a:pPr>
            <a:endParaRPr lang="en-US" sz="1200" b="1" dirty="0">
              <a:solidFill>
                <a:srgbClr val="FF99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237"/>
          <p:cNvSpPr/>
          <p:nvPr/>
        </p:nvSpPr>
        <p:spPr>
          <a:xfrm>
            <a:off x="5712612" y="2780268"/>
            <a:ext cx="633704" cy="638136"/>
          </a:xfrm>
          <a:prstGeom prst="ellipse">
            <a:avLst/>
          </a:prstGeom>
          <a:solidFill>
            <a:srgbClr val="CB6015"/>
          </a:solidFill>
          <a:ln w="762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378">
              <a:buSzPct val="25000"/>
            </a:pPr>
            <a:endParaRPr lang="en-US" sz="1200" b="1" dirty="0">
              <a:solidFill>
                <a:srgbClr val="FF99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Shape 1238"/>
          <p:cNvSpPr/>
          <p:nvPr/>
        </p:nvSpPr>
        <p:spPr>
          <a:xfrm>
            <a:off x="6994983" y="4021846"/>
            <a:ext cx="633704" cy="638136"/>
          </a:xfrm>
          <a:prstGeom prst="ellipse">
            <a:avLst/>
          </a:prstGeom>
          <a:solidFill>
            <a:srgbClr val="CB6015"/>
          </a:solidFill>
          <a:ln w="762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378">
              <a:buSzPct val="25000"/>
            </a:pPr>
            <a:endParaRPr lang="en-US" sz="1200" b="1" dirty="0">
              <a:solidFill>
                <a:srgbClr val="FF992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Shape 1239"/>
          <p:cNvSpPr/>
          <p:nvPr/>
        </p:nvSpPr>
        <p:spPr>
          <a:xfrm>
            <a:off x="6994983" y="1458303"/>
            <a:ext cx="633704" cy="638136"/>
          </a:xfrm>
          <a:prstGeom prst="ellipse">
            <a:avLst/>
          </a:prstGeom>
          <a:solidFill>
            <a:srgbClr val="CB6015"/>
          </a:solidFill>
          <a:ln w="762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algn="ctr" defTabSz="914378">
              <a:buSzPct val="25000"/>
            </a:pPr>
            <a:endParaRPr lang="en-US" sz="2800" b="1" dirty="0">
              <a:solidFill>
                <a:srgbClr val="0E316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6732240" y="2269051"/>
          <a:ext cx="114342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420"/>
              </a:tblGrid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Roles</a:t>
                      </a:r>
                      <a:endParaRPr lang="en-US" sz="1800" dirty="0"/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admin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bi</a:t>
                      </a:r>
                    </a:p>
                  </a:txBody>
                  <a:tcPr/>
                </a:tc>
              </a:tr>
              <a:tr h="365760">
                <a:tc>
                  <a:txBody>
                    <a:bodyPr/>
                    <a:lstStyle/>
                    <a:p>
                      <a:r>
                        <a:rPr lang="en-US" sz="1800" dirty="0" smtClean="0"/>
                        <a:t>app</a:t>
                      </a:r>
                    </a:p>
                  </a:txBody>
                  <a:tcPr/>
                </a:tc>
              </a:tr>
            </a:tbl>
          </a:graphicData>
        </a:graphic>
      </p:graphicFrame>
      <p:grpSp>
        <p:nvGrpSpPr>
          <p:cNvPr id="26" name="Group 25"/>
          <p:cNvGrpSpPr/>
          <p:nvPr/>
        </p:nvGrpSpPr>
        <p:grpSpPr>
          <a:xfrm>
            <a:off x="467545" y="1981020"/>
            <a:ext cx="2664296" cy="2016224"/>
            <a:chOff x="899592" y="1923678"/>
            <a:chExt cx="2664296" cy="2016224"/>
          </a:xfrm>
        </p:grpSpPr>
        <p:sp>
          <p:nvSpPr>
            <p:cNvPr id="21" name="Can 20"/>
            <p:cNvSpPr/>
            <p:nvPr/>
          </p:nvSpPr>
          <p:spPr>
            <a:xfrm>
              <a:off x="899592" y="1923678"/>
              <a:ext cx="2664296" cy="2016224"/>
            </a:xfrm>
            <a:prstGeom prst="can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HelveticaNeueLT Std Lt" pitchFamily="34" charset="0"/>
                </a:rPr>
                <a:t>{alice: hasRole:admin}</a:t>
              </a:r>
            </a:p>
            <a:p>
              <a:pPr algn="ctr"/>
              <a:r>
                <a:rPr lang="en-US" dirty="0">
                  <a:latin typeface="HelveticaNeueLT Std Lt" pitchFamily="34" charset="0"/>
                </a:rPr>
                <a:t>{bob: hasRole:admin,bi}</a:t>
              </a:r>
            </a:p>
            <a:p>
              <a:pPr algn="ctr"/>
              <a:r>
                <a:rPr lang="en-US" dirty="0">
                  <a:latin typeface="HelveticaNeueLT Std Lt" pitchFamily="34" charset="0"/>
                </a:rPr>
                <a:t>{charlie: hasRole:bi}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35696" y="1995686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HelveticaNeueLT Std" pitchFamily="34" charset="0"/>
                </a:rPr>
                <a:t>LDAP</a:t>
              </a: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347865" y="2701100"/>
            <a:ext cx="2520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NeueLT Std" pitchFamily="34" charset="0"/>
              </a:rPr>
              <a:t>What are the user’s roles?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3491880" y="3061139"/>
            <a:ext cx="2088232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657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Auditing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28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8396" y="1063229"/>
            <a:ext cx="55258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Records user activity in the cluster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Per-node </a:t>
            </a:r>
            <a:r>
              <a:rPr lang="en-US" dirty="0" err="1" smtClean="0"/>
              <a:t>config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Can log to a </a:t>
            </a:r>
            <a:r>
              <a:rPr lang="en-US" dirty="0" err="1" smtClean="0"/>
              <a:t>logback</a:t>
            </a:r>
            <a:r>
              <a:rPr lang="en-US" dirty="0" smtClean="0"/>
              <a:t> file or a table (optionally w/TTL)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2114550"/>
            <a:ext cx="6179569" cy="272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90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Auditing Search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29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733550"/>
            <a:ext cx="7215437" cy="120032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latin typeface="Courier" charset="0"/>
                <a:ea typeface="Courier" charset="0"/>
                <a:cs typeface="Courier" charset="0"/>
              </a:rPr>
              <a:t>&lt;filter-mapping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&lt;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filter-name&gt;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DseAuditLoggingFilter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&lt;/filter-name</a:t>
            </a:r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&gt;</a:t>
            </a: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   &lt;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-pattern&gt;/*&lt;/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url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-pattern&gt; </a:t>
            </a:r>
            <a:endParaRPr lang="en-US" dirty="0" smtClean="0">
              <a:latin typeface="Courier" charset="0"/>
              <a:ea typeface="Courier" charset="0"/>
              <a:cs typeface="Courier" charset="0"/>
            </a:endParaRPr>
          </a:p>
          <a:p>
            <a:r>
              <a:rPr lang="en-US" dirty="0" smtClean="0">
                <a:latin typeface="Courier" charset="0"/>
                <a:ea typeface="Courier" charset="0"/>
                <a:cs typeface="Courier" charset="0"/>
              </a:rPr>
              <a:t>&lt;/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filter-mapping&gt;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4961" y="1213723"/>
            <a:ext cx="3668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Uncomment in the Tomcat </a:t>
            </a:r>
            <a:r>
              <a:rPr lang="en-US" dirty="0" err="1" smtClean="0">
                <a:latin typeface="Courier" charset="0"/>
                <a:ea typeface="Courier" charset="0"/>
                <a:cs typeface="Courier" charset="0"/>
              </a:rPr>
              <a:t>web.xml</a:t>
            </a:r>
            <a:endParaRPr lang="en-US" dirty="0">
              <a:latin typeface="Courier" charset="0"/>
              <a:ea typeface="Courier" charset="0"/>
              <a:cs typeface="Courie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4430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3</a:t>
            </a:fld>
            <a:endParaRPr lang="en-US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300" y="0"/>
            <a:ext cx="6623356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62927" y="4852137"/>
            <a:ext cx="6832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linkClick r:id="rId4"/>
              </a:rPr>
              <a:t>https</a:t>
            </a:r>
            <a:r>
              <a:rPr lang="en-US" sz="1400" dirty="0" smtClean="0">
                <a:solidFill>
                  <a:schemeClr val="bg1"/>
                </a:solidFill>
                <a:hlinkClick r:id="rId4"/>
              </a:rPr>
              <a:t>://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79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131093"/>
              </p:ext>
            </p:extLst>
          </p:nvPr>
        </p:nvGraphicFramePr>
        <p:xfrm>
          <a:off x="452971" y="971550"/>
          <a:ext cx="8238067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8542"/>
                <a:gridCol w="7409525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Network Security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Encryption-At-Rest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Authentication,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Authorization &amp; Auditing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Search &amp; Analytics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Additional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Strategies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30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71600" y="2315385"/>
            <a:ext cx="7319438" cy="512729"/>
          </a:xfrm>
          <a:prstGeom prst="roundRect">
            <a:avLst/>
          </a:prstGeom>
          <a:solidFill>
            <a:srgbClr val="CA5F14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050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0 L -0.00017 0.128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more thing about Search…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Use the CQL interface to search for secured clusters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HTTP endpoint has a known performance degradation when authentication is in use</a:t>
            </a:r>
          </a:p>
          <a:p>
            <a:pPr marL="285750" indent="-285750">
              <a:buFont typeface="Arial" charset="0"/>
              <a:buChar char="•"/>
            </a:pPr>
            <a:endParaRPr lang="en-US" sz="2400" dirty="0"/>
          </a:p>
          <a:p>
            <a:pPr marL="285750" indent="-285750">
              <a:buFont typeface="Arial" charset="0"/>
              <a:buChar char="•"/>
            </a:pPr>
            <a:r>
              <a:rPr lang="en-US" sz="2400" dirty="0" smtClean="0"/>
              <a:t>The above isn’t a huge problem for administrative usage, but could be a problem for application usage</a:t>
            </a:r>
            <a:endParaRPr lang="en-US" sz="2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7054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Analytics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>
                <a:solidFill>
                  <a:schemeClr val="tx1"/>
                </a:solidFill>
                <a:ea typeface="Courier" charset="0"/>
                <a:cs typeface="Courier" charset="0"/>
              </a:rPr>
              <a:t>I</a:t>
            </a:r>
            <a:r>
              <a:rPr lang="en-US" sz="1800" dirty="0" smtClean="0">
                <a:solidFill>
                  <a:schemeClr val="tx1"/>
                </a:solidFill>
                <a:ea typeface="Courier" charset="0"/>
                <a:cs typeface="Courier" charset="0"/>
              </a:rPr>
              <a:t>n </a:t>
            </a:r>
            <a:r>
              <a:rPr lang="en-US" sz="1800" dirty="0" err="1" smtClean="0">
                <a:solidFill>
                  <a:schemeClr val="tx1"/>
                </a:solidFill>
                <a:ea typeface="Courier" charset="0"/>
                <a:cs typeface="Courier" charset="0"/>
              </a:rPr>
              <a:t>dse.yaml</a:t>
            </a:r>
            <a:r>
              <a:rPr lang="en-US" sz="1800" dirty="0" smtClean="0">
                <a:solidFill>
                  <a:schemeClr val="tx1"/>
                </a:solidFill>
                <a:ea typeface="Courier" charset="0"/>
                <a:cs typeface="Courier" charset="0"/>
              </a:rPr>
              <a:t>, set:</a:t>
            </a:r>
            <a:endParaRPr lang="en-US" sz="1800" dirty="0">
              <a:solidFill>
                <a:schemeClr val="tx1"/>
              </a:solidFill>
              <a:ea typeface="Courier" charset="0"/>
              <a:cs typeface="Courier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err="1" smtClean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spark_security_enabled</a:t>
            </a:r>
            <a:r>
              <a:rPr lang="en-US" sz="1600" dirty="0" smtClean="0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z="1600" dirty="0" smtClean="0">
                <a:solidFill>
                  <a:schemeClr val="tx1"/>
                </a:solidFill>
                <a:latin typeface="+mn-lt"/>
                <a:ea typeface="Courier" charset="0"/>
                <a:cs typeface="Courier" charset="0"/>
              </a:rPr>
              <a:t>(Authentication)</a:t>
            </a:r>
            <a:endParaRPr lang="en-US" sz="1600" dirty="0" smtClean="0">
              <a:solidFill>
                <a:schemeClr val="accent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err="1">
                <a:solidFill>
                  <a:schemeClr val="accent1"/>
                </a:solidFill>
                <a:latin typeface="Courier" charset="0"/>
                <a:ea typeface="Courier" charset="0"/>
                <a:cs typeface="Courier" charset="0"/>
              </a:rPr>
              <a:t>spark_security_encryption_enabled</a:t>
            </a:r>
            <a:endParaRPr lang="en-US" sz="1600" dirty="0" smtClean="0">
              <a:solidFill>
                <a:schemeClr val="accent1"/>
              </a:solidFill>
              <a:latin typeface="Courier" charset="0"/>
              <a:ea typeface="Courier" charset="0"/>
              <a:cs typeface="Courier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>
                <a:solidFill>
                  <a:schemeClr val="tx1"/>
                </a:solidFill>
                <a:latin typeface="+mj-lt"/>
                <a:ea typeface="Courier" charset="0"/>
                <a:cs typeface="Courier" charset="0"/>
              </a:rPr>
              <a:t>Authentication </a:t>
            </a:r>
            <a:r>
              <a:rPr lang="en-US" sz="1800" dirty="0">
                <a:solidFill>
                  <a:schemeClr val="tx1"/>
                </a:solidFill>
                <a:latin typeface="+mj-lt"/>
                <a:ea typeface="Courier" charset="0"/>
                <a:cs typeface="Courier" charset="0"/>
              </a:rPr>
              <a:t>u</a:t>
            </a:r>
            <a:r>
              <a:rPr lang="en-US" sz="1800" dirty="0" smtClean="0">
                <a:solidFill>
                  <a:schemeClr val="tx1"/>
                </a:solidFill>
                <a:latin typeface="+mj-lt"/>
                <a:ea typeface="Courier" charset="0"/>
                <a:cs typeface="Courier" charset="0"/>
              </a:rPr>
              <a:t>ses Spark shared secrets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  <a:latin typeface="+mj-lt"/>
                <a:ea typeface="Courier" charset="0"/>
                <a:cs typeface="Courier" charset="0"/>
                <a:hlinkClick r:id="rId2"/>
              </a:rPr>
              <a:t>https</a:t>
            </a:r>
            <a:r>
              <a:rPr lang="en-US" sz="1600" dirty="0">
                <a:solidFill>
                  <a:schemeClr val="tx1"/>
                </a:solidFill>
                <a:latin typeface="+mj-lt"/>
                <a:ea typeface="Courier" charset="0"/>
                <a:cs typeface="Courier" charset="0"/>
                <a:hlinkClick r:id="rId2"/>
              </a:rPr>
              <a:t>://</a:t>
            </a:r>
            <a:r>
              <a:rPr lang="en-US" sz="1600" dirty="0" smtClean="0">
                <a:solidFill>
                  <a:schemeClr val="tx1"/>
                </a:solidFill>
                <a:latin typeface="+mj-lt"/>
                <a:ea typeface="Courier" charset="0"/>
                <a:cs typeface="Courier" charset="0"/>
                <a:hlinkClick r:id="rId2"/>
              </a:rPr>
              <a:t>spark.apache.org/docs/1.6.1/security.html</a:t>
            </a:r>
            <a:endParaRPr lang="en-US" sz="1600" dirty="0">
              <a:solidFill>
                <a:schemeClr val="tx1"/>
              </a:solidFill>
              <a:latin typeface="+mj-lt"/>
              <a:ea typeface="Courier" charset="0"/>
              <a:cs typeface="Courier" charset="0"/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Jacek’s Talk: Thursday@10AM </a:t>
            </a:r>
            <a:r>
              <a:rPr lang="en-US" sz="1600" i="1" dirty="0" smtClean="0">
                <a:solidFill>
                  <a:schemeClr val="tx1"/>
                </a:solidFill>
              </a:rPr>
              <a:t>Advanced </a:t>
            </a:r>
            <a:r>
              <a:rPr lang="en-US" sz="1600" i="1" dirty="0">
                <a:solidFill>
                  <a:schemeClr val="tx1"/>
                </a:solidFill>
              </a:rPr>
              <a:t>DSE analytics client </a:t>
            </a:r>
            <a:r>
              <a:rPr lang="en-US" sz="1600" i="1" dirty="0" smtClean="0">
                <a:solidFill>
                  <a:schemeClr val="tx1"/>
                </a:solidFill>
              </a:rPr>
              <a:t>configuration</a:t>
            </a:r>
            <a:endParaRPr lang="en-US" sz="1600" i="1" dirty="0">
              <a:solidFill>
                <a:schemeClr val="tx1"/>
              </a:solidFill>
            </a:endParaRP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In DSE, the shared secret is propagated through C* tables.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32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81200" y="280035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736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56942" y="1581150"/>
            <a:ext cx="59503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chemeClr val="accent2"/>
                </a:solidFill>
              </a:rPr>
              <a:t>!</a:t>
            </a:r>
            <a:endParaRPr lang="en-US" sz="9600" dirty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8800" y="1950481"/>
            <a:ext cx="61187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Securing the Spark </a:t>
            </a:r>
            <a:r>
              <a:rPr lang="en-US" dirty="0" err="1" smtClean="0"/>
              <a:t>WebUI</a:t>
            </a:r>
            <a:r>
              <a:rPr lang="en-US" dirty="0" smtClean="0"/>
              <a:t> is not yet natively supported in DSE.</a:t>
            </a:r>
          </a:p>
          <a:p>
            <a:endParaRPr lang="en-US" dirty="0"/>
          </a:p>
          <a:p>
            <a:r>
              <a:rPr lang="en-US" dirty="0" smtClean="0"/>
              <a:t>DSE-FS communication and blocks are not encrypted.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72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6131093"/>
              </p:ext>
            </p:extLst>
          </p:nvPr>
        </p:nvGraphicFramePr>
        <p:xfrm>
          <a:off x="452971" y="971550"/>
          <a:ext cx="8238067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8542"/>
                <a:gridCol w="7409525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Network Security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Encryption-At-Rest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Authentication,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Authorization &amp; Auditing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Search &amp; Analytics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Additional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Strategies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34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71600" y="2952750"/>
            <a:ext cx="7319438" cy="512729"/>
          </a:xfrm>
          <a:prstGeom prst="roundRect">
            <a:avLst/>
          </a:prstGeom>
          <a:solidFill>
            <a:srgbClr val="CA5F14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324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4.5679E-6 L -0.00017 0.128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Strategies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Arial"/>
                <a:cs typeface="Arial"/>
              </a:rPr>
              <a:t>There will always be more complex security requirements than your database supports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/>
              <a:t>We are working to close the gap, but new security models are always being developed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 smtClean="0">
                <a:latin typeface="Arial"/>
                <a:cs typeface="Arial"/>
              </a:rPr>
              <a:t>If you can’t wait, build additional security in the </a:t>
            </a:r>
            <a:r>
              <a:rPr lang="en-US" sz="2000" b="1" dirty="0" smtClean="0">
                <a:latin typeface="Arial"/>
                <a:cs typeface="Arial"/>
              </a:rPr>
              <a:t>app-tier</a:t>
            </a:r>
          </a:p>
          <a:p>
            <a:pPr marL="285750" indent="-285750">
              <a:buFont typeface="Arial" charset="0"/>
              <a:buChar char="•"/>
            </a:pPr>
            <a:endParaRPr lang="en-US" sz="2000" b="1" dirty="0"/>
          </a:p>
          <a:p>
            <a:pPr marL="285750" indent="-285750">
              <a:buFont typeface="Arial" charset="0"/>
              <a:buChar char="•"/>
            </a:pPr>
            <a:r>
              <a:rPr lang="en-US" sz="2000" b="1" dirty="0" smtClean="0">
                <a:latin typeface="Arial"/>
                <a:cs typeface="Arial"/>
              </a:rPr>
              <a:t>Example: </a:t>
            </a:r>
            <a:r>
              <a:rPr lang="en-US" sz="2000" dirty="0" smtClean="0">
                <a:latin typeface="Arial"/>
                <a:cs typeface="Arial"/>
              </a:rPr>
              <a:t>Attribute Based Access Control (ABAC)</a:t>
            </a:r>
            <a:endParaRPr lang="en-US" sz="2000" b="1" dirty="0">
              <a:latin typeface="Arial"/>
              <a:cs typeface="Arial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</a:t>
            </a:r>
            <a:r>
              <a:rPr lang="en-US" dirty="0" smtClean="0">
                <a:latin typeface="Arial"/>
                <a:cs typeface="Arial"/>
              </a:rPr>
              <a:t>DataStax</a:t>
            </a:r>
            <a:r>
              <a:rPr lang="en-US" dirty="0">
                <a:latin typeface="Arial"/>
                <a:cs typeface="Arial"/>
              </a:rPr>
              <a:t>,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35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37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ABAC Requirements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Users have different access levels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Each column may have a different access level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Some columns may have “need to know” requirements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These requirements can be time-boxed and geo-fenced</a:t>
            </a:r>
          </a:p>
          <a:p>
            <a:pPr marL="285750" indent="-285750">
              <a:buFont typeface="Arial" charset="0"/>
              <a:buChar char="•"/>
            </a:pPr>
            <a:r>
              <a:rPr lang="en-US" sz="1800" dirty="0" smtClean="0"/>
              <a:t>Column visibility should be based on: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User access level &gt; column level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User’s physical location</a:t>
            </a:r>
          </a:p>
          <a:p>
            <a:pPr marL="742950" lvl="1" indent="-285750">
              <a:buFont typeface="Arial" charset="0"/>
              <a:buChar char="•"/>
            </a:pPr>
            <a:r>
              <a:rPr lang="en-US" sz="1600" dirty="0" smtClean="0"/>
              <a:t>User’s “need to know” at a given time of day (during shift, or not?)</a:t>
            </a:r>
          </a:p>
          <a:p>
            <a:pPr marL="742950" lvl="1" indent="-285750">
              <a:buFont typeface="Arial" charset="0"/>
              <a:buChar char="•"/>
            </a:pPr>
            <a:endParaRPr lang="en-US" sz="16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128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Hints and Reminders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Don’t forget your history files – </a:t>
            </a:r>
            <a:r>
              <a:rPr lang="en-US" sz="2000" dirty="0" err="1" smtClean="0"/>
              <a:t>cqlsh</a:t>
            </a:r>
            <a:r>
              <a:rPr lang="en-US" sz="2000" dirty="0" smtClean="0"/>
              <a:t> has a history file!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Bash can be configured to skip recording commands that have a leading space. This can be a huge convenience if you have to pass sensitive info.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err="1"/>
              <a:t>c</a:t>
            </a:r>
            <a:r>
              <a:rPr lang="en-US" sz="2000" dirty="0" err="1" smtClean="0"/>
              <a:t>hmod</a:t>
            </a:r>
            <a:r>
              <a:rPr lang="en-US" sz="2000" dirty="0" smtClean="0"/>
              <a:t> 700 is your friend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Be cognizant of process listings</a:t>
            </a:r>
          </a:p>
          <a:p>
            <a:pPr marL="285750" indent="-285750">
              <a:lnSpc>
                <a:spcPct val="150000"/>
              </a:lnSpc>
              <a:buFont typeface="Arial" charset="0"/>
              <a:buChar char="•"/>
            </a:pPr>
            <a:r>
              <a:rPr lang="en-US" sz="2000" dirty="0" smtClean="0"/>
              <a:t>Belts AND Suspenders, you can never be too cautious</a:t>
            </a:r>
            <a:endParaRPr lang="en-US" sz="2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2065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292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Arial"/>
                <a:cs typeface="Arial"/>
              </a:rPr>
              <a:t>UnifiedAuth</a:t>
            </a:r>
            <a:r>
              <a:rPr lang="en-US" dirty="0" smtClean="0">
                <a:latin typeface="Arial"/>
                <a:cs typeface="Arial"/>
              </a:rPr>
              <a:t> in DSE 5.0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10208" y="4501469"/>
            <a:ext cx="1594520" cy="273844"/>
          </a:xfrm>
        </p:spPr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167372" y="4501469"/>
            <a:ext cx="405408" cy="273844"/>
          </a:xfrm>
        </p:spPr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39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994444"/>
            <a:ext cx="5867400" cy="461665"/>
          </a:xfrm>
          <a:prstGeom prst="rect">
            <a:avLst/>
          </a:prstGeom>
          <a:noFill/>
          <a:ln w="28575">
            <a:solidFill>
              <a:schemeClr val="accent5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latin typeface="HelveticaNeueLT Std Lt" pitchFamily="34" charset="0"/>
              </a:rPr>
              <a:t>DSEAuthenticator</a:t>
            </a:r>
            <a:endParaRPr lang="en-US" sz="2400" dirty="0">
              <a:latin typeface="HelveticaNeueLT Std Lt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676400" y="1941514"/>
            <a:ext cx="7392821" cy="3067662"/>
            <a:chOff x="611560" y="1419622"/>
            <a:chExt cx="5256582" cy="2300747"/>
          </a:xfrm>
        </p:grpSpPr>
        <p:sp>
          <p:nvSpPr>
            <p:cNvPr id="8" name="Pentagon 4"/>
            <p:cNvSpPr/>
            <p:nvPr/>
          </p:nvSpPr>
          <p:spPr>
            <a:xfrm>
              <a:off x="611560" y="2491358"/>
              <a:ext cx="5256582" cy="64008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latin typeface="HelveticaNeueLT Std Lt" pitchFamily="34" charset="0"/>
              </a:endParaRPr>
            </a:p>
          </p:txBody>
        </p:sp>
        <p:grpSp>
          <p:nvGrpSpPr>
            <p:cNvPr id="9" name="Group 36"/>
            <p:cNvGrpSpPr/>
            <p:nvPr/>
          </p:nvGrpSpPr>
          <p:grpSpPr>
            <a:xfrm>
              <a:off x="627521" y="1419622"/>
              <a:ext cx="5221770" cy="1247205"/>
              <a:chOff x="323528" y="1203598"/>
              <a:chExt cx="2743200" cy="1247205"/>
            </a:xfrm>
          </p:grpSpPr>
          <p:sp>
            <p:nvSpPr>
              <p:cNvPr id="13" name="Pentagon 4"/>
              <p:cNvSpPr/>
              <p:nvPr/>
            </p:nvSpPr>
            <p:spPr>
              <a:xfrm>
                <a:off x="323528" y="1203598"/>
                <a:ext cx="2430332" cy="640080"/>
              </a:xfrm>
              <a:prstGeom prst="homePlate">
                <a:avLst/>
              </a:prstGeom>
              <a:solidFill>
                <a:schemeClr val="accent5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HelveticaNeueLT Std Lt" pitchFamily="34" charset="0"/>
                </a:endParaRPr>
              </a:p>
            </p:txBody>
          </p:sp>
          <p:sp>
            <p:nvSpPr>
              <p:cNvPr id="14" name="Rectangle 2"/>
              <p:cNvSpPr/>
              <p:nvPr/>
            </p:nvSpPr>
            <p:spPr>
              <a:xfrm>
                <a:off x="323528" y="1536403"/>
                <a:ext cx="2743200" cy="914400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HelveticaNeueLT Std Lt" pitchFamily="34" charset="0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23528" y="1635646"/>
                <a:ext cx="2625650" cy="623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HelveticaNeueLT Std Lt" pitchFamily="34" charset="0"/>
                  </a:rPr>
                  <a:t>Human users have their identities stored in Directory Servers (LDAP &amp; Active Directory).</a:t>
                </a:r>
              </a:p>
            </p:txBody>
          </p:sp>
        </p:grpSp>
        <p:grpSp>
          <p:nvGrpSpPr>
            <p:cNvPr id="10" name="Group 87"/>
            <p:cNvGrpSpPr/>
            <p:nvPr/>
          </p:nvGrpSpPr>
          <p:grpSpPr>
            <a:xfrm>
              <a:off x="627521" y="2805969"/>
              <a:ext cx="5221770" cy="914400"/>
              <a:chOff x="683568" y="3552627"/>
              <a:chExt cx="2743200" cy="914400"/>
            </a:xfrm>
          </p:grpSpPr>
          <p:sp>
            <p:nvSpPr>
              <p:cNvPr id="11" name="Rectangle 2"/>
              <p:cNvSpPr/>
              <p:nvPr/>
            </p:nvSpPr>
            <p:spPr>
              <a:xfrm>
                <a:off x="683568" y="3552627"/>
                <a:ext cx="2743200" cy="914400"/>
              </a:xfrm>
              <a:prstGeom prst="rect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5000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5400000" scaled="0"/>
              </a:gra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>
                  <a:latin typeface="HelveticaNeueLT Std Lt" pitchFamily="34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683568" y="3680189"/>
                <a:ext cx="2710619" cy="6232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HelveticaNeueLT Std Lt" pitchFamily="34" charset="0"/>
                  </a:rPr>
                  <a:t>Application users often aren’t real people (mobileappuser, webtieruser, </a:t>
                </a:r>
                <a:r>
                  <a:rPr lang="en-US" sz="2400" dirty="0" err="1" smtClean="0">
                    <a:latin typeface="HelveticaNeueLT Std Lt" pitchFamily="34" charset="0"/>
                  </a:rPr>
                  <a:t>device_source</a:t>
                </a:r>
                <a:r>
                  <a:rPr lang="en-US" sz="2400" dirty="0" smtClean="0">
                    <a:latin typeface="HelveticaNeueLT Std Lt" pitchFamily="34" charset="0"/>
                  </a:rPr>
                  <a:t>).</a:t>
                </a:r>
                <a:endParaRPr lang="en-US" sz="2400" dirty="0">
                  <a:latin typeface="HelveticaNeueLT Std Lt" pitchFamily="34" charset="0"/>
                </a:endParaRPr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1698848" y="1941515"/>
            <a:ext cx="6609475" cy="420564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sz="2133" b="1" dirty="0" smtClean="0">
                <a:solidFill>
                  <a:schemeClr val="bg1"/>
                </a:solidFill>
                <a:latin typeface="HelveticaNeueLT Std Lt" pitchFamily="34" charset="0"/>
              </a:rPr>
              <a:t>Flexibility</a:t>
            </a:r>
            <a:endParaRPr lang="en-US" sz="2133" b="1" dirty="0">
              <a:solidFill>
                <a:schemeClr val="bg1"/>
              </a:solidFill>
              <a:latin typeface="HelveticaNeueLT Std L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49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4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62927" y="4852137"/>
            <a:ext cx="5782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https://</a:t>
            </a:r>
            <a:r>
              <a:rPr lang="en-US" sz="1400" dirty="0" err="1">
                <a:solidFill>
                  <a:schemeClr val="bg1"/>
                </a:solidFill>
              </a:rPr>
              <a:t>upload.wikimedia.org</a:t>
            </a:r>
            <a:r>
              <a:rPr lang="en-US" sz="1400" dirty="0">
                <a:solidFill>
                  <a:schemeClr val="bg1"/>
                </a:solidFill>
              </a:rPr>
              <a:t>/</a:t>
            </a:r>
            <a:r>
              <a:rPr lang="en-US" sz="1400" dirty="0" err="1">
                <a:solidFill>
                  <a:schemeClr val="bg1"/>
                </a:solidFill>
              </a:rPr>
              <a:t>wikipedia</a:t>
            </a:r>
            <a:r>
              <a:rPr lang="en-US" sz="1400" dirty="0">
                <a:solidFill>
                  <a:schemeClr val="bg1"/>
                </a:solidFill>
              </a:rPr>
              <a:t>/commons/0/04/</a:t>
            </a:r>
            <a:r>
              <a:rPr lang="en-US" sz="1400" dirty="0" err="1">
                <a:solidFill>
                  <a:schemeClr val="bg1"/>
                </a:solidFill>
              </a:rPr>
              <a:t>Pound_layer_cake.jpg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900" y="0"/>
            <a:ext cx="5143500" cy="5143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14364" y="4852137"/>
            <a:ext cx="40688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© </a:t>
            </a:r>
            <a:r>
              <a:rPr lang="en-US" sz="1400" dirty="0">
                <a:solidFill>
                  <a:schemeClr val="bg1"/>
                </a:solidFill>
                <a:hlinkClick r:id="rId4" tooltip="User:Colin"/>
              </a:rPr>
              <a:t>User:Colin</a:t>
            </a:r>
            <a:r>
              <a:rPr lang="en-US" sz="1400" dirty="0">
                <a:solidFill>
                  <a:schemeClr val="bg1"/>
                </a:solidFill>
              </a:rPr>
              <a:t> / </a:t>
            </a:r>
            <a:r>
              <a:rPr lang="en-US" sz="1400" dirty="0">
                <a:solidFill>
                  <a:schemeClr val="bg1"/>
                </a:solidFill>
                <a:hlinkClick r:id="rId5" tooltip="Main Page"/>
              </a:rPr>
              <a:t>Wikimedia Commons</a:t>
            </a:r>
            <a:r>
              <a:rPr lang="en-US" sz="1400" dirty="0">
                <a:solidFill>
                  <a:schemeClr val="bg1"/>
                </a:solidFill>
              </a:rPr>
              <a:t> / </a:t>
            </a:r>
            <a:r>
              <a:rPr lang="en-US" sz="1400" dirty="0">
                <a:solidFill>
                  <a:schemeClr val="bg1"/>
                </a:solidFill>
                <a:hlinkClick r:id="rId6"/>
              </a:rPr>
              <a:t>CC BY-SA 3.0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1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/>
                <a:cs typeface="Arial"/>
              </a:rPr>
              <a:t>Table Design Style</a:t>
            </a:r>
            <a:endParaRPr lang="en-US" dirty="0">
              <a:latin typeface="Arial"/>
              <a:cs typeface="Arial"/>
            </a:endParaRPr>
          </a:p>
        </p:txBody>
      </p:sp>
      <p:graphicFrame>
        <p:nvGraphicFramePr>
          <p:cNvPr id="26" name="Table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9586529"/>
              </p:ext>
            </p:extLst>
          </p:nvPr>
        </p:nvGraphicFramePr>
        <p:xfrm>
          <a:off x="457200" y="1123950"/>
          <a:ext cx="8229600" cy="30023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  <a:gridCol w="1371600"/>
              </a:tblGrid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  <a:endParaRPr kumimoji="1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  <a:endParaRPr kumimoji="1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  <a:endParaRPr kumimoji="1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  <a:endParaRPr kumimoji="1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  <a:endParaRPr kumimoji="1" 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  <a:endParaRPr kumimoji="1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rgbClr val="4C5958"/>
                        </a:solidFill>
                        <a:effectLst/>
                        <a:latin typeface="Arial"/>
                        <a:ea typeface="ＭＳ Ｐゴシック" charset="0"/>
                        <a:cs typeface="Arial"/>
                      </a:endParaRP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8F5"/>
                    </a:solidFill>
                  </a:tcPr>
                </a:tc>
              </a:tr>
              <a:tr h="37528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4C5958"/>
                          </a:solidFill>
                          <a:effectLst/>
                          <a:latin typeface="Arial"/>
                          <a:ea typeface="ＭＳ Ｐゴシック" charset="0"/>
                          <a:cs typeface="Arial"/>
                        </a:rPr>
                        <a:t>Content</a:t>
                      </a:r>
                    </a:p>
                  </a:txBody>
                  <a:tcPr anchor="ctr" horzOverflow="overflow">
                    <a:lnL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prstClr val="whit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40</a:t>
            </a:fld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43660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/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4265545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42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4348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43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902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Arial"/>
              <a:cs typeface="Arial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5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19400" y="241935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Crying Child Image</a:t>
            </a:r>
          </a:p>
          <a:p>
            <a:endParaRPr lang="en-US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62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409419" y="4744"/>
            <a:ext cx="6734581" cy="43958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2333219" cy="23489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6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4800" y="209550"/>
            <a:ext cx="6096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285749"/>
            <a:ext cx="457200" cy="68580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5517" y="1135703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  <a:latin typeface="+mj-lt"/>
              </a:rPr>
              <a:t>mobile/</a:t>
            </a:r>
          </a:p>
          <a:p>
            <a:r>
              <a:rPr lang="en-US" sz="1200" dirty="0" smtClean="0">
                <a:solidFill>
                  <a:schemeClr val="accent2"/>
                </a:solidFill>
                <a:latin typeface="+mj-lt"/>
              </a:rPr>
              <a:t>browser</a:t>
            </a:r>
            <a:endParaRPr lang="en-US" sz="12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Frame 7"/>
          <p:cNvSpPr/>
          <p:nvPr/>
        </p:nvSpPr>
        <p:spPr>
          <a:xfrm>
            <a:off x="2755943" y="338786"/>
            <a:ext cx="1524000" cy="3124200"/>
          </a:xfrm>
          <a:prstGeom prst="frame">
            <a:avLst>
              <a:gd name="adj1" fmla="val 4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3180" y="71050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+mj-lt"/>
              </a:rPr>
              <a:t>a</a:t>
            </a:r>
            <a:r>
              <a:rPr lang="en-US" sz="1200" dirty="0" smtClean="0">
                <a:solidFill>
                  <a:schemeClr val="accent2"/>
                </a:solidFill>
                <a:latin typeface="+mj-lt"/>
              </a:rPr>
              <a:t>pp-tier</a:t>
            </a:r>
            <a:endParaRPr lang="en-US" sz="12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11" name="Elbow Connector 10"/>
          <p:cNvCxnSpPr/>
          <p:nvPr/>
        </p:nvCxnSpPr>
        <p:spPr>
          <a:xfrm>
            <a:off x="945204" y="628650"/>
            <a:ext cx="1797996" cy="152303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34147" y="28575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https</a:t>
            </a:r>
            <a:endParaRPr lang="en-US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895600" y="470416"/>
            <a:ext cx="1219200" cy="89611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ame Side Corner Rectangle 14"/>
          <p:cNvSpPr/>
          <p:nvPr/>
        </p:nvSpPr>
        <p:spPr>
          <a:xfrm rot="5400000">
            <a:off x="3480140" y="731877"/>
            <a:ext cx="896120" cy="373199"/>
          </a:xfrm>
          <a:prstGeom prst="round2Same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3644307" y="746885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driver</a:t>
            </a:r>
            <a:endParaRPr lang="en-US" sz="12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7460" y="764586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pp-code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895600" y="1452828"/>
            <a:ext cx="1219200" cy="89611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 Same Side Corner Rectangle 18"/>
          <p:cNvSpPr/>
          <p:nvPr/>
        </p:nvSpPr>
        <p:spPr>
          <a:xfrm rot="5400000">
            <a:off x="3480140" y="1714289"/>
            <a:ext cx="896120" cy="373199"/>
          </a:xfrm>
          <a:prstGeom prst="round2Same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644307" y="1729297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driver</a:t>
            </a:r>
            <a:endParaRPr lang="en-US" sz="12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77460" y="1746998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pp-code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895600" y="2435238"/>
            <a:ext cx="1219200" cy="89611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5400000">
            <a:off x="3480140" y="2696699"/>
            <a:ext cx="896120" cy="373199"/>
          </a:xfrm>
          <a:prstGeom prst="round2Same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644307" y="2711707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driver</a:t>
            </a:r>
            <a:endParaRPr lang="en-US" sz="12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77460" y="2729408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pp-code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27334" y="196702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[Internet]</a:t>
            </a:r>
            <a:endParaRPr lang="en-US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276" y="2397434"/>
            <a:ext cx="2333219" cy="23489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-29240" y="4369532"/>
            <a:ext cx="155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[DBA-VPN]</a:t>
            </a:r>
            <a:endParaRPr lang="en-US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7717" y="3704887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accent2"/>
                </a:solidFill>
                <a:latin typeface="+mj-lt"/>
              </a:rPr>
              <a:t>DevCenter</a:t>
            </a:r>
            <a:endParaRPr lang="en-US" sz="12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65660" y="66311"/>
            <a:ext cx="2182540" cy="382247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450095" y="3519454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[App-DMZ]</a:t>
            </a:r>
            <a:endParaRPr lang="en-US" sz="1600" dirty="0">
              <a:latin typeface="+mj-lt"/>
            </a:endParaRPr>
          </a:p>
        </p:txBody>
      </p:sp>
      <p:graphicFrame>
        <p:nvGraphicFramePr>
          <p:cNvPr id="37" name="Diagram 36"/>
          <p:cNvGraphicFramePr/>
          <p:nvPr>
            <p:extLst>
              <p:ext uri="{D42A27DB-BD31-4B8C-83A1-F6EECF244321}">
                <p14:modId xmlns:p14="http://schemas.microsoft.com/office/powerpoint/2010/main" val="1578817043"/>
              </p:ext>
            </p:extLst>
          </p:nvPr>
        </p:nvGraphicFramePr>
        <p:xfrm>
          <a:off x="4782865" y="143862"/>
          <a:ext cx="2514600" cy="2313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4671869" y="4022941"/>
            <a:ext cx="971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[DB-Net]</a:t>
            </a:r>
            <a:endParaRPr lang="en-US" sz="1600" dirty="0">
              <a:latin typeface="+mj-l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699366" y="66311"/>
            <a:ext cx="4368433" cy="425803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0" name="Diagram 39"/>
          <p:cNvGraphicFramePr/>
          <p:nvPr>
            <p:extLst>
              <p:ext uri="{D42A27DB-BD31-4B8C-83A1-F6EECF244321}">
                <p14:modId xmlns:p14="http://schemas.microsoft.com/office/powerpoint/2010/main" val="1543942360"/>
              </p:ext>
            </p:extLst>
          </p:nvPr>
        </p:nvGraphicFramePr>
        <p:xfrm>
          <a:off x="6629399" y="1904533"/>
          <a:ext cx="2514600" cy="2313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2378922" y="400599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[Corp-Net]</a:t>
            </a:r>
            <a:endParaRPr lang="en-US" dirty="0">
              <a:latin typeface="+mj-lt"/>
            </a:endParaRPr>
          </a:p>
        </p:txBody>
      </p:sp>
      <p:cxnSp>
        <p:nvCxnSpPr>
          <p:cNvPr id="43" name="Elbow Connector 42"/>
          <p:cNvCxnSpPr>
            <a:endCxn id="37" idx="2"/>
          </p:cNvCxnSpPr>
          <p:nvPr/>
        </p:nvCxnSpPr>
        <p:spPr>
          <a:xfrm>
            <a:off x="3943984" y="2202647"/>
            <a:ext cx="2096181" cy="255189"/>
          </a:xfrm>
          <a:prstGeom prst="bentConnector4">
            <a:avLst>
              <a:gd name="adj1" fmla="val 20010"/>
              <a:gd name="adj2" fmla="val 18958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767436" y="234894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/>
                </a:solidFill>
                <a:latin typeface="+mj-lt"/>
              </a:rPr>
              <a:t>cql+tls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80964" y="143862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  <a:latin typeface="+mj-lt"/>
              </a:rPr>
              <a:t>DSE Cluster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49" name="Elbow Connector 48"/>
          <p:cNvCxnSpPr/>
          <p:nvPr/>
        </p:nvCxnSpPr>
        <p:spPr>
          <a:xfrm>
            <a:off x="1147161" y="3133881"/>
            <a:ext cx="6472839" cy="888383"/>
          </a:xfrm>
          <a:prstGeom prst="bentConnector3">
            <a:avLst>
              <a:gd name="adj1" fmla="val 11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259218" y="366804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/>
                </a:solidFill>
                <a:latin typeface="+mj-lt"/>
              </a:rPr>
              <a:t>cql+tls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59" name="Elbow Connector 58"/>
          <p:cNvCxnSpPr>
            <a:endCxn id="40" idx="0"/>
          </p:cNvCxnSpPr>
          <p:nvPr/>
        </p:nvCxnSpPr>
        <p:spPr>
          <a:xfrm>
            <a:off x="7086600" y="1746998"/>
            <a:ext cx="800099" cy="15753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266761" y="1415947"/>
            <a:ext cx="619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/>
                </a:solidFill>
                <a:latin typeface="+mj-lt"/>
              </a:rPr>
              <a:t>tls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6" y="2611859"/>
            <a:ext cx="1075122" cy="106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950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714083"/>
              </p:ext>
            </p:extLst>
          </p:nvPr>
        </p:nvGraphicFramePr>
        <p:xfrm>
          <a:off x="452971" y="971550"/>
          <a:ext cx="8238067" cy="3200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28542"/>
                <a:gridCol w="7409525"/>
              </a:tblGrid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1</a:t>
                      </a: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Network Security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Encryption-At-Rest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3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Authentication,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Authorization &amp; Auditing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4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Search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&amp; Analytics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0080">
                <a:tc>
                  <a:txBody>
                    <a:bodyPr/>
                    <a:lstStyle/>
                    <a:p>
                      <a:pPr algn="ctr"/>
                      <a:r>
                        <a:rPr lang="en-US" sz="3600" b="0" i="0" dirty="0" smtClean="0">
                          <a:solidFill>
                            <a:schemeClr val="accent2"/>
                          </a:solidFill>
                          <a:latin typeface="Arial"/>
                          <a:cs typeface="Arial"/>
                        </a:rPr>
                        <a:t>5</a:t>
                      </a:r>
                      <a:endParaRPr lang="en-US" sz="3600" b="0" i="0" dirty="0">
                        <a:solidFill>
                          <a:schemeClr val="accent2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R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Additional</a:t>
                      </a:r>
                      <a:r>
                        <a:rPr lang="en-US" sz="2400" b="0" i="0" baseline="0" dirty="0" smtClean="0">
                          <a:solidFill>
                            <a:srgbClr val="4C5958"/>
                          </a:solidFill>
                          <a:latin typeface="Arial"/>
                          <a:cs typeface="Arial"/>
                        </a:rPr>
                        <a:t> Strategies</a:t>
                      </a:r>
                      <a:endParaRPr lang="en-US" sz="2400" b="0" i="0" dirty="0">
                        <a:solidFill>
                          <a:srgbClr val="4C5958"/>
                        </a:solidFill>
                        <a:latin typeface="Arial"/>
                        <a:cs typeface="Arial"/>
                      </a:endParaRPr>
                    </a:p>
                  </a:txBody>
                  <a:tcPr marL="182880" anchor="ctr">
                    <a:lnL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t>7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1371600" y="1047749"/>
            <a:ext cx="7319438" cy="512729"/>
          </a:xfrm>
          <a:prstGeom prst="roundRect">
            <a:avLst/>
          </a:prstGeom>
          <a:solidFill>
            <a:srgbClr val="CA5F14">
              <a:alpha val="3098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7291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Certificates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© DataStax, All Rights Reserved.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6317" y="2495550"/>
            <a:ext cx="86415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docs.datastax.com/en/cassandra/3.0/cassandra/configuration/secureSSLCertificates.html</a:t>
            </a:r>
            <a:endParaRPr lang="en-US" sz="1600" dirty="0" smtClean="0"/>
          </a:p>
          <a:p>
            <a:endParaRPr lang="en-US" sz="1600" dirty="0" smtClean="0"/>
          </a:p>
          <a:p>
            <a:endParaRPr lang="en-US" sz="1600" dirty="0"/>
          </a:p>
          <a:p>
            <a:r>
              <a:rPr lang="en-US" sz="1600" dirty="0" smtClean="0"/>
              <a:t>Also, install the </a:t>
            </a:r>
            <a:r>
              <a:rPr lang="en-US" sz="1600" b="1" dirty="0"/>
              <a:t>Java Cryptography Extension (JCE) Unlimited Strength Jurisdiction Policy Files</a:t>
            </a:r>
            <a:endParaRPr lang="en-US" sz="1600" b="1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6873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2409419" y="4744"/>
            <a:ext cx="6734581" cy="439580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0" y="0"/>
            <a:ext cx="2333219" cy="23489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>
                <a:latin typeface="Arial"/>
                <a:cs typeface="Arial"/>
              </a:rPr>
              <a:pPr/>
              <a:t>9</a:t>
            </a:fld>
            <a:endParaRPr lang="en-US" dirty="0">
              <a:latin typeface="Arial"/>
              <a:cs typeface="Arial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04800" y="209550"/>
            <a:ext cx="609600" cy="838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" y="285749"/>
            <a:ext cx="457200" cy="685801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5517" y="1135703"/>
            <a:ext cx="729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  <a:latin typeface="+mj-lt"/>
              </a:rPr>
              <a:t>mobile/</a:t>
            </a:r>
          </a:p>
          <a:p>
            <a:r>
              <a:rPr lang="en-US" sz="1200" dirty="0" smtClean="0">
                <a:solidFill>
                  <a:schemeClr val="accent2"/>
                </a:solidFill>
                <a:latin typeface="+mj-lt"/>
              </a:rPr>
              <a:t>browser</a:t>
            </a:r>
            <a:endParaRPr lang="en-US" sz="12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8" name="Frame 7"/>
          <p:cNvSpPr/>
          <p:nvPr/>
        </p:nvSpPr>
        <p:spPr>
          <a:xfrm>
            <a:off x="2755943" y="338786"/>
            <a:ext cx="1524000" cy="3124200"/>
          </a:xfrm>
          <a:prstGeom prst="frame">
            <a:avLst>
              <a:gd name="adj1" fmla="val 407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53180" y="71050"/>
            <a:ext cx="7040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+mj-lt"/>
              </a:rPr>
              <a:t>a</a:t>
            </a:r>
            <a:r>
              <a:rPr lang="en-US" sz="1200" dirty="0" smtClean="0">
                <a:solidFill>
                  <a:schemeClr val="accent2"/>
                </a:solidFill>
                <a:latin typeface="+mj-lt"/>
              </a:rPr>
              <a:t>pp-tier</a:t>
            </a:r>
            <a:endParaRPr lang="en-US" sz="12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11" name="Elbow Connector 10"/>
          <p:cNvCxnSpPr/>
          <p:nvPr/>
        </p:nvCxnSpPr>
        <p:spPr>
          <a:xfrm>
            <a:off x="945204" y="628650"/>
            <a:ext cx="1797996" cy="152303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34147" y="285750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https</a:t>
            </a:r>
            <a:endParaRPr lang="en-US" dirty="0">
              <a:latin typeface="+mj-lt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895600" y="470416"/>
            <a:ext cx="1219200" cy="89611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 Same Side Corner Rectangle 14"/>
          <p:cNvSpPr/>
          <p:nvPr/>
        </p:nvSpPr>
        <p:spPr>
          <a:xfrm rot="5400000">
            <a:off x="3480140" y="731877"/>
            <a:ext cx="896120" cy="373199"/>
          </a:xfrm>
          <a:prstGeom prst="round2Same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16200000">
            <a:off x="3644307" y="746885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driver</a:t>
            </a:r>
            <a:endParaRPr lang="en-US" sz="1200" dirty="0">
              <a:latin typeface="+mj-l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77460" y="764586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pp-code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895600" y="1452828"/>
            <a:ext cx="1219200" cy="89611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 Same Side Corner Rectangle 18"/>
          <p:cNvSpPr/>
          <p:nvPr/>
        </p:nvSpPr>
        <p:spPr>
          <a:xfrm rot="5400000">
            <a:off x="3480140" y="1714289"/>
            <a:ext cx="896120" cy="373199"/>
          </a:xfrm>
          <a:prstGeom prst="round2Same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16200000">
            <a:off x="3644307" y="1729297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driver</a:t>
            </a:r>
            <a:endParaRPr lang="en-US" sz="1200" dirty="0">
              <a:latin typeface="+mj-lt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77460" y="1746998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pp-code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2895600" y="2435238"/>
            <a:ext cx="1219200" cy="896119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 Same Side Corner Rectangle 22"/>
          <p:cNvSpPr/>
          <p:nvPr/>
        </p:nvSpPr>
        <p:spPr>
          <a:xfrm rot="5400000">
            <a:off x="3480140" y="2696699"/>
            <a:ext cx="896120" cy="373199"/>
          </a:xfrm>
          <a:prstGeom prst="round2Same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 rot="16200000">
            <a:off x="3644307" y="2711707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+mj-lt"/>
              </a:rPr>
              <a:t>driver</a:t>
            </a:r>
            <a:endParaRPr lang="en-US" sz="1200" dirty="0">
              <a:latin typeface="+mj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877460" y="2729408"/>
            <a:ext cx="9300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a</a:t>
            </a:r>
            <a:r>
              <a:rPr lang="en-US" sz="1400" dirty="0" smtClean="0">
                <a:solidFill>
                  <a:schemeClr val="bg1"/>
                </a:solidFill>
                <a:latin typeface="+mj-lt"/>
              </a:rPr>
              <a:t>pp-code</a:t>
            </a:r>
            <a:endParaRPr lang="en-US" sz="1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27334" y="1967023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[Internet]</a:t>
            </a:r>
            <a:endParaRPr lang="en-US" dirty="0">
              <a:latin typeface="+mj-lt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-276" y="2397434"/>
            <a:ext cx="2333219" cy="234894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-29240" y="4369532"/>
            <a:ext cx="155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[DBA-VPN]</a:t>
            </a:r>
            <a:endParaRPr lang="en-US" dirty="0">
              <a:latin typeface="+mj-lt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7717" y="3704887"/>
            <a:ext cx="9172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accent2"/>
                </a:solidFill>
                <a:latin typeface="+mj-lt"/>
              </a:rPr>
              <a:t>DevCenter</a:t>
            </a:r>
            <a:endParaRPr lang="en-US" sz="1200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2465660" y="66311"/>
            <a:ext cx="2182540" cy="3822475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2450095" y="3519454"/>
            <a:ext cx="11769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[App-DMZ]</a:t>
            </a:r>
            <a:endParaRPr lang="en-US" sz="1600" dirty="0">
              <a:latin typeface="+mj-lt"/>
            </a:endParaRPr>
          </a:p>
        </p:txBody>
      </p:sp>
      <p:graphicFrame>
        <p:nvGraphicFramePr>
          <p:cNvPr id="37" name="Diagram 36"/>
          <p:cNvGraphicFramePr/>
          <p:nvPr>
            <p:extLst>
              <p:ext uri="{D42A27DB-BD31-4B8C-83A1-F6EECF244321}">
                <p14:modId xmlns:p14="http://schemas.microsoft.com/office/powerpoint/2010/main" val="1578817043"/>
              </p:ext>
            </p:extLst>
          </p:nvPr>
        </p:nvGraphicFramePr>
        <p:xfrm>
          <a:off x="4782865" y="143862"/>
          <a:ext cx="2514600" cy="2313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4671869" y="4022941"/>
            <a:ext cx="9717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latin typeface="+mj-lt"/>
              </a:rPr>
              <a:t>[DB-Net]</a:t>
            </a:r>
            <a:endParaRPr lang="en-US" sz="1600" dirty="0">
              <a:latin typeface="+mj-lt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4699366" y="66311"/>
            <a:ext cx="4368433" cy="4258039"/>
          </a:xfrm>
          <a:prstGeom prst="rect">
            <a:avLst/>
          </a:pr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0" name="Diagram 39"/>
          <p:cNvGraphicFramePr/>
          <p:nvPr>
            <p:extLst>
              <p:ext uri="{D42A27DB-BD31-4B8C-83A1-F6EECF244321}">
                <p14:modId xmlns:p14="http://schemas.microsoft.com/office/powerpoint/2010/main" val="1543942360"/>
              </p:ext>
            </p:extLst>
          </p:nvPr>
        </p:nvGraphicFramePr>
        <p:xfrm>
          <a:off x="6629399" y="1904533"/>
          <a:ext cx="2514600" cy="2313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41" name="TextBox 40"/>
          <p:cNvSpPr txBox="1"/>
          <p:nvPr/>
        </p:nvSpPr>
        <p:spPr>
          <a:xfrm>
            <a:off x="2378922" y="400599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+mj-lt"/>
              </a:rPr>
              <a:t>[Corp-Net]</a:t>
            </a:r>
            <a:endParaRPr lang="en-US" dirty="0">
              <a:latin typeface="+mj-lt"/>
            </a:endParaRPr>
          </a:p>
        </p:txBody>
      </p:sp>
      <p:cxnSp>
        <p:nvCxnSpPr>
          <p:cNvPr id="43" name="Elbow Connector 42"/>
          <p:cNvCxnSpPr>
            <a:endCxn id="37" idx="2"/>
          </p:cNvCxnSpPr>
          <p:nvPr/>
        </p:nvCxnSpPr>
        <p:spPr>
          <a:xfrm>
            <a:off x="3943984" y="2202647"/>
            <a:ext cx="2096181" cy="255189"/>
          </a:xfrm>
          <a:prstGeom prst="bentConnector4">
            <a:avLst>
              <a:gd name="adj1" fmla="val 20010"/>
              <a:gd name="adj2" fmla="val 18958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4767436" y="2348947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/>
                </a:solidFill>
                <a:latin typeface="+mj-lt"/>
              </a:rPr>
              <a:t>cql+tls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380964" y="143862"/>
            <a:ext cx="15969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2"/>
                </a:solidFill>
                <a:latin typeface="+mj-lt"/>
              </a:rPr>
              <a:t>DSE Cluster</a:t>
            </a:r>
            <a:endParaRPr lang="en-US" sz="2000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49" name="Elbow Connector 48"/>
          <p:cNvCxnSpPr/>
          <p:nvPr/>
        </p:nvCxnSpPr>
        <p:spPr>
          <a:xfrm>
            <a:off x="1147161" y="3133881"/>
            <a:ext cx="6472839" cy="888383"/>
          </a:xfrm>
          <a:prstGeom prst="bentConnector3">
            <a:avLst>
              <a:gd name="adj1" fmla="val 11678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5259218" y="3668040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chemeClr val="accent2"/>
                </a:solidFill>
                <a:latin typeface="+mj-lt"/>
              </a:rPr>
              <a:t>cql+tls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cxnSp>
        <p:nvCxnSpPr>
          <p:cNvPr id="59" name="Elbow Connector 58"/>
          <p:cNvCxnSpPr>
            <a:endCxn id="40" idx="0"/>
          </p:cNvCxnSpPr>
          <p:nvPr/>
        </p:nvCxnSpPr>
        <p:spPr>
          <a:xfrm>
            <a:off x="7086600" y="1746998"/>
            <a:ext cx="800099" cy="157535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266761" y="1415947"/>
            <a:ext cx="4879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accent2"/>
                </a:solidFill>
                <a:latin typeface="+mj-lt"/>
              </a:rPr>
              <a:t>tls</a:t>
            </a:r>
            <a:endParaRPr lang="en-US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76" y="2611859"/>
            <a:ext cx="1075122" cy="1068317"/>
          </a:xfrm>
          <a:prstGeom prst="rect">
            <a:avLst/>
          </a:prstGeom>
        </p:spPr>
      </p:pic>
      <p:sp>
        <p:nvSpPr>
          <p:cNvPr id="10" name="Donut 9"/>
          <p:cNvSpPr/>
          <p:nvPr/>
        </p:nvSpPr>
        <p:spPr>
          <a:xfrm>
            <a:off x="535626" y="24885"/>
            <a:ext cx="1752600" cy="959946"/>
          </a:xfrm>
          <a:prstGeom prst="donut">
            <a:avLst>
              <a:gd name="adj" fmla="val 6396"/>
            </a:avLst>
          </a:prstGeom>
          <a:solidFill>
            <a:schemeClr val="accent3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90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taStax_Template">
  <a:themeElements>
    <a:clrScheme name="DataStax">
      <a:dk1>
        <a:sysClr val="windowText" lastClr="000000"/>
      </a:dk1>
      <a:lt1>
        <a:sysClr val="window" lastClr="FFFFFF"/>
      </a:lt1>
      <a:dk2>
        <a:srgbClr val="9EACAB"/>
      </a:dk2>
      <a:lt2>
        <a:srgbClr val="F8F9F7"/>
      </a:lt2>
      <a:accent1>
        <a:srgbClr val="007A97"/>
      </a:accent1>
      <a:accent2>
        <a:srgbClr val="CA5F14"/>
      </a:accent2>
      <a:accent3>
        <a:srgbClr val="FFC72C"/>
      </a:accent3>
      <a:accent4>
        <a:srgbClr val="A4D233"/>
      </a:accent4>
      <a:accent5>
        <a:srgbClr val="0CB7E1"/>
      </a:accent5>
      <a:accent6>
        <a:srgbClr val="8031A7"/>
      </a:accent6>
      <a:hlink>
        <a:srgbClr val="CA5F14"/>
      </a:hlink>
      <a:folHlink>
        <a:srgbClr val="374C51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1" id="{872FB066-11D9-3941-A02B-87679BC2FB76}" vid="{EC15C60F-803D-2D48-BB80-27CDBFDDD7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FF04B3EA-4B14-A642-B4A7-9F971DCC5F8C}">
  <we:reference id="wa104380169" version="1.1.0.0" store="en-US" storeType="OMEX"/>
  <we:alternateReferences>
    <we:reference id="WA104380169" version="1.1.0.0" store="WA10438016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CSummit_template</Template>
  <TotalTime>8311</TotalTime>
  <Words>1418</Words>
  <Application>Microsoft Macintosh PowerPoint</Application>
  <PresentationFormat>On-screen Show (16:9)</PresentationFormat>
  <Paragraphs>472</Paragraphs>
  <Slides>43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3" baseType="lpstr">
      <vt:lpstr>Calibri</vt:lpstr>
      <vt:lpstr>Courier</vt:lpstr>
      <vt:lpstr>Courier</vt:lpstr>
      <vt:lpstr>Helvetica Neue Thin</vt:lpstr>
      <vt:lpstr>HelveticaNeueLT Std</vt:lpstr>
      <vt:lpstr>HelveticaNeueLT Std Lt</vt:lpstr>
      <vt:lpstr>ＭＳ Ｐゴシック</vt:lpstr>
      <vt:lpstr>Times New Roman</vt:lpstr>
      <vt:lpstr>Arial</vt:lpstr>
      <vt:lpstr>DataStax_Template</vt:lpstr>
      <vt:lpstr>Matt Kennedy, Sr. Product Manager - DataStax</vt:lpstr>
      <vt:lpstr>Finding the right analogy…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Preparing Certificates</vt:lpstr>
      <vt:lpstr>PowerPoint Presentation</vt:lpstr>
      <vt:lpstr>End User to App Tier</vt:lpstr>
      <vt:lpstr>PowerPoint Presentation</vt:lpstr>
      <vt:lpstr>Node to Node Encryption</vt:lpstr>
      <vt:lpstr>PowerPoint Presentation</vt:lpstr>
      <vt:lpstr>PowerPoint Presentation</vt:lpstr>
      <vt:lpstr>Client to Node Encryption</vt:lpstr>
      <vt:lpstr>PowerPoint Presentation</vt:lpstr>
      <vt:lpstr>Client to Node Encryption (Client Side)</vt:lpstr>
      <vt:lpstr>PowerPoint Presentation</vt:lpstr>
      <vt:lpstr>PowerPoint Presentation</vt:lpstr>
      <vt:lpstr>Transparent Data Encryption (TDE)</vt:lpstr>
      <vt:lpstr>PowerPoint Presentation</vt:lpstr>
      <vt:lpstr>PowerPoint Presentation</vt:lpstr>
      <vt:lpstr>Authentication, Authorization &amp; Auditing</vt:lpstr>
      <vt:lpstr>Authentication</vt:lpstr>
      <vt:lpstr>PowerPoint Presentation</vt:lpstr>
      <vt:lpstr>Role Based Access Control (RBAC)</vt:lpstr>
      <vt:lpstr>RBAC + LDAP in DSE 5.0</vt:lpstr>
      <vt:lpstr>Auditing</vt:lpstr>
      <vt:lpstr>Auditing Search</vt:lpstr>
      <vt:lpstr>PowerPoint Presentation</vt:lpstr>
      <vt:lpstr>One more thing about Search…</vt:lpstr>
      <vt:lpstr>Analytics</vt:lpstr>
      <vt:lpstr>PowerPoint Presentation</vt:lpstr>
      <vt:lpstr>PowerPoint Presentation</vt:lpstr>
      <vt:lpstr>Additional Strategies</vt:lpstr>
      <vt:lpstr>Example ABAC Requirements</vt:lpstr>
      <vt:lpstr>Final Hints and Reminders</vt:lpstr>
      <vt:lpstr>PowerPoint Presentation</vt:lpstr>
      <vt:lpstr>UnifiedAuth in DSE 5.0</vt:lpstr>
      <vt:lpstr>Table Design Style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Theresa Fong</dc:creator>
  <cp:lastModifiedBy>Matt Kennedy</cp:lastModifiedBy>
  <cp:revision>55</cp:revision>
  <dcterms:created xsi:type="dcterms:W3CDTF">2016-06-30T20:15:45Z</dcterms:created>
  <dcterms:modified xsi:type="dcterms:W3CDTF">2016-09-07T21:14:07Z</dcterms:modified>
</cp:coreProperties>
</file>